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20"/>
  </p:notesMasterIdLst>
  <p:handoutMasterIdLst>
    <p:handoutMasterId r:id="rId21"/>
  </p:handoutMasterIdLst>
  <p:sldIdLst>
    <p:sldId id="256" r:id="rId2"/>
    <p:sldId id="429" r:id="rId3"/>
    <p:sldId id="470" r:id="rId4"/>
    <p:sldId id="458" r:id="rId5"/>
    <p:sldId id="459" r:id="rId6"/>
    <p:sldId id="388" r:id="rId7"/>
    <p:sldId id="389" r:id="rId8"/>
    <p:sldId id="390" r:id="rId9"/>
    <p:sldId id="369" r:id="rId10"/>
    <p:sldId id="413" r:id="rId11"/>
    <p:sldId id="371" r:id="rId12"/>
    <p:sldId id="409" r:id="rId13"/>
    <p:sldId id="414" r:id="rId14"/>
    <p:sldId id="461" r:id="rId15"/>
    <p:sldId id="454" r:id="rId16"/>
    <p:sldId id="472" r:id="rId17"/>
    <p:sldId id="473" r:id="rId18"/>
    <p:sldId id="474" r:id="rId19"/>
  </p:sldIdLst>
  <p:sldSz cx="9906000" cy="6858000" type="A4"/>
  <p:notesSz cx="6797675" cy="9926638"/>
  <p:defaultTextStyle>
    <a:defPPr>
      <a:defRPr lang="ja-JP"/>
    </a:defPPr>
    <a:lvl1pPr algn="ctr" rtl="0" fontAlgn="base">
      <a:spcBef>
        <a:spcPct val="50000"/>
      </a:spcBef>
      <a:spcAft>
        <a:spcPct val="0"/>
      </a:spcAft>
      <a:defRPr kumimoji="1" sz="2400" kern="1200">
        <a:solidFill>
          <a:schemeClr val="tx1"/>
        </a:solidFill>
        <a:latin typeface="ＤＨＰ特太ゴシック体" pitchFamily="2" charset="-128"/>
        <a:ea typeface="ＤＨＰ特太ゴシック体" pitchFamily="2" charset="-128"/>
        <a:cs typeface="+mn-cs"/>
      </a:defRPr>
    </a:lvl1pPr>
    <a:lvl2pPr marL="457200" algn="ctr" rtl="0" fontAlgn="base">
      <a:spcBef>
        <a:spcPct val="50000"/>
      </a:spcBef>
      <a:spcAft>
        <a:spcPct val="0"/>
      </a:spcAft>
      <a:defRPr kumimoji="1" sz="2400" kern="1200">
        <a:solidFill>
          <a:schemeClr val="tx1"/>
        </a:solidFill>
        <a:latin typeface="ＤＨＰ特太ゴシック体" pitchFamily="2" charset="-128"/>
        <a:ea typeface="ＤＨＰ特太ゴシック体" pitchFamily="2" charset="-128"/>
        <a:cs typeface="+mn-cs"/>
      </a:defRPr>
    </a:lvl2pPr>
    <a:lvl3pPr marL="914400" algn="ctr" rtl="0" fontAlgn="base">
      <a:spcBef>
        <a:spcPct val="50000"/>
      </a:spcBef>
      <a:spcAft>
        <a:spcPct val="0"/>
      </a:spcAft>
      <a:defRPr kumimoji="1" sz="2400" kern="1200">
        <a:solidFill>
          <a:schemeClr val="tx1"/>
        </a:solidFill>
        <a:latin typeface="ＤＨＰ特太ゴシック体" pitchFamily="2" charset="-128"/>
        <a:ea typeface="ＤＨＰ特太ゴシック体" pitchFamily="2" charset="-128"/>
        <a:cs typeface="+mn-cs"/>
      </a:defRPr>
    </a:lvl3pPr>
    <a:lvl4pPr marL="1371600" algn="ctr" rtl="0" fontAlgn="base">
      <a:spcBef>
        <a:spcPct val="50000"/>
      </a:spcBef>
      <a:spcAft>
        <a:spcPct val="0"/>
      </a:spcAft>
      <a:defRPr kumimoji="1" sz="2400" kern="1200">
        <a:solidFill>
          <a:schemeClr val="tx1"/>
        </a:solidFill>
        <a:latin typeface="ＤＨＰ特太ゴシック体" pitchFamily="2" charset="-128"/>
        <a:ea typeface="ＤＨＰ特太ゴシック体" pitchFamily="2" charset="-128"/>
        <a:cs typeface="+mn-cs"/>
      </a:defRPr>
    </a:lvl4pPr>
    <a:lvl5pPr marL="1828800" algn="ctr" rtl="0" fontAlgn="base">
      <a:spcBef>
        <a:spcPct val="50000"/>
      </a:spcBef>
      <a:spcAft>
        <a:spcPct val="0"/>
      </a:spcAft>
      <a:defRPr kumimoji="1" sz="2400" kern="1200">
        <a:solidFill>
          <a:schemeClr val="tx1"/>
        </a:solidFill>
        <a:latin typeface="ＤＨＰ特太ゴシック体" pitchFamily="2" charset="-128"/>
        <a:ea typeface="ＤＨＰ特太ゴシック体" pitchFamily="2" charset="-128"/>
        <a:cs typeface="+mn-cs"/>
      </a:defRPr>
    </a:lvl5pPr>
    <a:lvl6pPr marL="2286000" algn="l" defTabSz="914400" rtl="0" eaLnBrk="1" latinLnBrk="0" hangingPunct="1">
      <a:defRPr kumimoji="1" sz="2400" kern="1200">
        <a:solidFill>
          <a:schemeClr val="tx1"/>
        </a:solidFill>
        <a:latin typeface="ＤＨＰ特太ゴシック体" pitchFamily="2" charset="-128"/>
        <a:ea typeface="ＤＨＰ特太ゴシック体" pitchFamily="2" charset="-128"/>
        <a:cs typeface="+mn-cs"/>
      </a:defRPr>
    </a:lvl6pPr>
    <a:lvl7pPr marL="2743200" algn="l" defTabSz="914400" rtl="0" eaLnBrk="1" latinLnBrk="0" hangingPunct="1">
      <a:defRPr kumimoji="1" sz="2400" kern="1200">
        <a:solidFill>
          <a:schemeClr val="tx1"/>
        </a:solidFill>
        <a:latin typeface="ＤＨＰ特太ゴシック体" pitchFamily="2" charset="-128"/>
        <a:ea typeface="ＤＨＰ特太ゴシック体" pitchFamily="2" charset="-128"/>
        <a:cs typeface="+mn-cs"/>
      </a:defRPr>
    </a:lvl7pPr>
    <a:lvl8pPr marL="3200400" algn="l" defTabSz="914400" rtl="0" eaLnBrk="1" latinLnBrk="0" hangingPunct="1">
      <a:defRPr kumimoji="1" sz="2400" kern="1200">
        <a:solidFill>
          <a:schemeClr val="tx1"/>
        </a:solidFill>
        <a:latin typeface="ＤＨＰ特太ゴシック体" pitchFamily="2" charset="-128"/>
        <a:ea typeface="ＤＨＰ特太ゴシック体" pitchFamily="2" charset="-128"/>
        <a:cs typeface="+mn-cs"/>
      </a:defRPr>
    </a:lvl8pPr>
    <a:lvl9pPr marL="3657600" algn="l" defTabSz="914400" rtl="0" eaLnBrk="1" latinLnBrk="0" hangingPunct="1">
      <a:defRPr kumimoji="1" sz="2400" kern="1200">
        <a:solidFill>
          <a:schemeClr val="tx1"/>
        </a:solidFill>
        <a:latin typeface="ＤＨＰ特太ゴシック体" pitchFamily="2" charset="-128"/>
        <a:ea typeface="ＤＨＰ特太ゴシック体" pitchFamily="2" charset="-128"/>
        <a:cs typeface="+mn-cs"/>
      </a:defRPr>
    </a:lvl9pPr>
  </p:defaultTextStyle>
  <p:extLst>
    <p:ext uri="{EFAFB233-063F-42B5-8137-9DF3F51BA10A}">
      <p15:sldGuideLst xmlns:p15="http://schemas.microsoft.com/office/powerpoint/2012/main">
        <p15:guide id="1" orient="horz" pos="2976">
          <p15:clr>
            <a:srgbClr val="A4A3A4"/>
          </p15:clr>
        </p15:guide>
        <p15:guide id="2" pos="312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FFCC00"/>
    <a:srgbClr val="FF6600"/>
    <a:srgbClr val="0066FF"/>
    <a:srgbClr val="FFFF99"/>
    <a:srgbClr val="FFCCCC"/>
    <a:srgbClr val="FF3300"/>
    <a:srgbClr val="FFCC99"/>
    <a:srgbClr val="66FF66"/>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751" autoAdjust="0"/>
    <p:restoredTop sz="78558" autoAdjust="0"/>
  </p:normalViewPr>
  <p:slideViewPr>
    <p:cSldViewPr showGuides="1">
      <p:cViewPr>
        <p:scale>
          <a:sx n="100" d="100"/>
          <a:sy n="100" d="100"/>
        </p:scale>
        <p:origin x="552" y="-1656"/>
      </p:cViewPr>
      <p:guideLst>
        <p:guide orient="horz" pos="2976"/>
        <p:guide pos="312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79" d="100"/>
        <a:sy n="79" d="100"/>
      </p:scale>
      <p:origin x="0" y="0"/>
    </p:cViewPr>
  </p:sorterViewPr>
  <p:notesViewPr>
    <p:cSldViewPr showGuides="1">
      <p:cViewPr varScale="1">
        <p:scale>
          <a:sx n="73" d="100"/>
          <a:sy n="73" d="100"/>
        </p:scale>
        <p:origin x="-2148" y="-9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spPr>
            <a:solidFill>
              <a:srgbClr val="99FFCC"/>
            </a:solidFill>
          </c:spPr>
          <c:invertIfNegative val="0"/>
          <c:dPt>
            <c:idx val="0"/>
            <c:invertIfNegative val="0"/>
            <c:bubble3D val="0"/>
            <c:spPr>
              <a:solidFill>
                <a:srgbClr val="FF3300"/>
              </a:solidFill>
              <a:ln>
                <a:noFill/>
              </a:ln>
            </c:spPr>
          </c:dPt>
          <c:dLbls>
            <c:dLbl>
              <c:idx val="0"/>
              <c:layout>
                <c:manualLayout>
                  <c:x val="0"/>
                  <c:y val="-4.8539598886508696E-2"/>
                </c:manualLayout>
              </c:layout>
              <c:spPr/>
              <c:txPr>
                <a:bodyPr/>
                <a:lstStyle/>
                <a:p>
                  <a:pPr>
                    <a:defRPr sz="1800" b="1"/>
                  </a:pPr>
                  <a:endParaRPr lang="ja-JP"/>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400"/>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Sheet1!$B$2:$B$11</c:f>
              <c:strCache>
                <c:ptCount val="10"/>
                <c:pt idx="0">
                  <c:v>無料公衆無線LAN環境</c:v>
                </c:pt>
                <c:pt idx="1">
                  <c:v>コミュニケーション</c:v>
                </c:pt>
                <c:pt idx="2">
                  <c:v>目的地までの公共交通の経路情報の入手</c:v>
                </c:pt>
                <c:pt idx="3">
                  <c:v>両替・クレジットカード利用</c:v>
                </c:pt>
                <c:pt idx="4">
                  <c:v>公共交通の利用方法，利用料金</c:v>
                </c:pt>
                <c:pt idx="5">
                  <c:v>飲食店情報の入手</c:v>
                </c:pt>
                <c:pt idx="6">
                  <c:v>地図，パンフレット（多言語）が少ない</c:v>
                </c:pt>
                <c:pt idx="7">
                  <c:v>公共交通の乗り場情報の入手</c:v>
                </c:pt>
                <c:pt idx="8">
                  <c:v>その他</c:v>
                </c:pt>
                <c:pt idx="9">
                  <c:v>割引チケット・フリー切符の入手</c:v>
                </c:pt>
              </c:strCache>
            </c:strRef>
          </c:cat>
          <c:val>
            <c:numRef>
              <c:f>Sheet1!$C$2:$C$11</c:f>
              <c:numCache>
                <c:formatCode>0.0%</c:formatCode>
                <c:ptCount val="10"/>
                <c:pt idx="0">
                  <c:v>0.23899999999999999</c:v>
                </c:pt>
                <c:pt idx="1">
                  <c:v>0.17499999999999999</c:v>
                </c:pt>
                <c:pt idx="2">
                  <c:v>0.105</c:v>
                </c:pt>
                <c:pt idx="3">
                  <c:v>9.0999999999999998E-2</c:v>
                </c:pt>
                <c:pt idx="4">
                  <c:v>7.2999999999999995E-2</c:v>
                </c:pt>
                <c:pt idx="5">
                  <c:v>4.5999999999999999E-2</c:v>
                </c:pt>
                <c:pt idx="6">
                  <c:v>3.7999999999999999E-2</c:v>
                </c:pt>
                <c:pt idx="7">
                  <c:v>3.2000000000000001E-2</c:v>
                </c:pt>
                <c:pt idx="8">
                  <c:v>2.4E-2</c:v>
                </c:pt>
                <c:pt idx="9">
                  <c:v>1.9E-2</c:v>
                </c:pt>
              </c:numCache>
            </c:numRef>
          </c:val>
        </c:ser>
        <c:dLbls>
          <c:showLegendKey val="0"/>
          <c:showVal val="0"/>
          <c:showCatName val="0"/>
          <c:showSerName val="0"/>
          <c:showPercent val="0"/>
          <c:showBubbleSize val="0"/>
        </c:dLbls>
        <c:gapWidth val="150"/>
        <c:shape val="box"/>
        <c:axId val="303640128"/>
        <c:axId val="477495344"/>
        <c:axId val="0"/>
      </c:bar3DChart>
      <c:catAx>
        <c:axId val="303640128"/>
        <c:scaling>
          <c:orientation val="maxMin"/>
        </c:scaling>
        <c:delete val="0"/>
        <c:axPos val="l"/>
        <c:numFmt formatCode="General" sourceLinked="0"/>
        <c:majorTickMark val="out"/>
        <c:minorTickMark val="none"/>
        <c:tickLblPos val="nextTo"/>
        <c:txPr>
          <a:bodyPr/>
          <a:lstStyle/>
          <a:p>
            <a:pPr>
              <a:defRPr sz="1600" b="1">
                <a:latin typeface="+mn-ea"/>
                <a:ea typeface="+mn-ea"/>
              </a:defRPr>
            </a:pPr>
            <a:endParaRPr lang="ja-JP"/>
          </a:p>
        </c:txPr>
        <c:crossAx val="477495344"/>
        <c:crosses val="autoZero"/>
        <c:auto val="1"/>
        <c:lblAlgn val="ctr"/>
        <c:lblOffset val="100"/>
        <c:noMultiLvlLbl val="0"/>
      </c:catAx>
      <c:valAx>
        <c:axId val="477495344"/>
        <c:scaling>
          <c:orientation val="minMax"/>
        </c:scaling>
        <c:delete val="0"/>
        <c:axPos val="t"/>
        <c:majorGridlines>
          <c:spPr>
            <a:ln>
              <a:noFill/>
            </a:ln>
          </c:spPr>
        </c:majorGridlines>
        <c:numFmt formatCode="0%" sourceLinked="0"/>
        <c:majorTickMark val="out"/>
        <c:minorTickMark val="none"/>
        <c:tickLblPos val="nextTo"/>
        <c:txPr>
          <a:bodyPr/>
          <a:lstStyle/>
          <a:p>
            <a:pPr>
              <a:defRPr sz="1400"/>
            </a:pPr>
            <a:endParaRPr lang="ja-JP"/>
          </a:p>
        </c:txPr>
        <c:crossAx val="303640128"/>
        <c:crosses val="autoZero"/>
        <c:crossBetween val="between"/>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E95F54E-23E8-4DB9-B141-1C2A07F5BA92}" type="datetimeFigureOut">
              <a:rPr kumimoji="1" lang="ja-JP" altLang="en-US" smtClean="0"/>
              <a:t>2016/2/22</a:t>
            </a:fld>
            <a:endParaRPr kumimoji="1" lang="ja-JP" altLang="en-US"/>
          </a:p>
        </p:txBody>
      </p:sp>
      <p:sp>
        <p:nvSpPr>
          <p:cNvPr id="4" name="フッター プレースホルダー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0A6D980A-0BAA-4264-849E-36AF88DA8A8F}" type="slidenum">
              <a:rPr kumimoji="1" lang="ja-JP" altLang="en-US" smtClean="0"/>
              <a:t>‹#›</a:t>
            </a:fld>
            <a:endParaRPr kumimoji="1" lang="ja-JP" altLang="en-US"/>
          </a:p>
        </p:txBody>
      </p:sp>
    </p:spTree>
    <p:extLst>
      <p:ext uri="{BB962C8B-B14F-4D97-AF65-F5344CB8AC3E}">
        <p14:creationId xmlns:p14="http://schemas.microsoft.com/office/powerpoint/2010/main" val="6981674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400" cy="496888"/>
          </a:xfrm>
          <a:prstGeom prst="rect">
            <a:avLst/>
          </a:prstGeom>
        </p:spPr>
        <p:txBody>
          <a:bodyPr vert="horz" lIns="91424" tIns="45712" rIns="91424" bIns="45712" rtlCol="0"/>
          <a:lstStyle>
            <a:lvl1pPr algn="l">
              <a:defRPr sz="1200"/>
            </a:lvl1pPr>
          </a:lstStyle>
          <a:p>
            <a:pPr>
              <a:defRPr/>
            </a:pPr>
            <a:endParaRPr lang="ja-JP" altLang="en-US" dirty="0"/>
          </a:p>
        </p:txBody>
      </p:sp>
      <p:sp>
        <p:nvSpPr>
          <p:cNvPr id="3" name="日付プレースホルダー 2"/>
          <p:cNvSpPr>
            <a:spLocks noGrp="1"/>
          </p:cNvSpPr>
          <p:nvPr>
            <p:ph type="dt" idx="1"/>
          </p:nvPr>
        </p:nvSpPr>
        <p:spPr>
          <a:xfrm>
            <a:off x="3849690" y="0"/>
            <a:ext cx="2946400" cy="496888"/>
          </a:xfrm>
          <a:prstGeom prst="rect">
            <a:avLst/>
          </a:prstGeom>
        </p:spPr>
        <p:txBody>
          <a:bodyPr vert="horz" lIns="91424" tIns="45712" rIns="91424" bIns="45712" rtlCol="0"/>
          <a:lstStyle>
            <a:lvl1pPr algn="r">
              <a:defRPr sz="1200"/>
            </a:lvl1pPr>
          </a:lstStyle>
          <a:p>
            <a:pPr>
              <a:defRPr/>
            </a:pPr>
            <a:fld id="{19C692B6-F0D7-46EC-AD56-43309D485BD9}" type="datetimeFigureOut">
              <a:rPr lang="ja-JP" altLang="en-US"/>
              <a:pPr>
                <a:defRPr/>
              </a:pPr>
              <a:t>2016/2/22</a:t>
            </a:fld>
            <a:endParaRPr lang="ja-JP" altLang="en-US" dirty="0"/>
          </a:p>
        </p:txBody>
      </p:sp>
      <p:sp>
        <p:nvSpPr>
          <p:cNvPr id="4" name="スライド イメージ プレースホルダー 3"/>
          <p:cNvSpPr>
            <a:spLocks noGrp="1" noRot="1" noChangeAspect="1"/>
          </p:cNvSpPr>
          <p:nvPr>
            <p:ph type="sldImg" idx="2"/>
          </p:nvPr>
        </p:nvSpPr>
        <p:spPr>
          <a:xfrm>
            <a:off x="711200" y="744538"/>
            <a:ext cx="5375275" cy="3722687"/>
          </a:xfrm>
          <a:prstGeom prst="rect">
            <a:avLst/>
          </a:prstGeom>
          <a:noFill/>
          <a:ln w="12700">
            <a:solidFill>
              <a:prstClr val="black"/>
            </a:solidFill>
          </a:ln>
        </p:spPr>
        <p:txBody>
          <a:bodyPr vert="horz" lIns="91424" tIns="45712" rIns="91424" bIns="45712" rtlCol="0" anchor="ctr"/>
          <a:lstStyle/>
          <a:p>
            <a:pPr lvl="0"/>
            <a:endParaRPr lang="ja-JP" altLang="en-US" noProof="0" dirty="0" smtClean="0"/>
          </a:p>
        </p:txBody>
      </p:sp>
      <p:sp>
        <p:nvSpPr>
          <p:cNvPr id="5" name="ノート プレースホルダー 4"/>
          <p:cNvSpPr>
            <a:spLocks noGrp="1"/>
          </p:cNvSpPr>
          <p:nvPr>
            <p:ph type="body" sz="quarter" idx="3"/>
          </p:nvPr>
        </p:nvSpPr>
        <p:spPr>
          <a:xfrm>
            <a:off x="679452" y="4714877"/>
            <a:ext cx="5438775" cy="4467225"/>
          </a:xfrm>
          <a:prstGeom prst="rect">
            <a:avLst/>
          </a:prstGeom>
        </p:spPr>
        <p:txBody>
          <a:bodyPr vert="horz" lIns="91424" tIns="45712" rIns="91424" bIns="45712" rtlCol="0"/>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6" name="フッター プレースホルダー 5"/>
          <p:cNvSpPr>
            <a:spLocks noGrp="1"/>
          </p:cNvSpPr>
          <p:nvPr>
            <p:ph type="ftr" sz="quarter" idx="4"/>
          </p:nvPr>
        </p:nvSpPr>
        <p:spPr>
          <a:xfrm>
            <a:off x="0" y="9428165"/>
            <a:ext cx="2946400" cy="496887"/>
          </a:xfrm>
          <a:prstGeom prst="rect">
            <a:avLst/>
          </a:prstGeom>
        </p:spPr>
        <p:txBody>
          <a:bodyPr vert="horz" lIns="91424" tIns="45712" rIns="91424" bIns="45712" rtlCol="0" anchor="b"/>
          <a:lstStyle>
            <a:lvl1pPr algn="l">
              <a:defRPr sz="1200"/>
            </a:lvl1pPr>
          </a:lstStyle>
          <a:p>
            <a:pPr>
              <a:defRPr/>
            </a:pPr>
            <a:endParaRPr lang="ja-JP" altLang="en-US" dirty="0"/>
          </a:p>
        </p:txBody>
      </p:sp>
      <p:sp>
        <p:nvSpPr>
          <p:cNvPr id="7" name="スライド番号プレースホルダー 6"/>
          <p:cNvSpPr>
            <a:spLocks noGrp="1"/>
          </p:cNvSpPr>
          <p:nvPr>
            <p:ph type="sldNum" sz="quarter" idx="5"/>
          </p:nvPr>
        </p:nvSpPr>
        <p:spPr>
          <a:xfrm>
            <a:off x="3849690" y="9428165"/>
            <a:ext cx="2946400" cy="496887"/>
          </a:xfrm>
          <a:prstGeom prst="rect">
            <a:avLst/>
          </a:prstGeom>
        </p:spPr>
        <p:txBody>
          <a:bodyPr vert="horz" lIns="91424" tIns="45712" rIns="91424" bIns="45712" rtlCol="0" anchor="b"/>
          <a:lstStyle>
            <a:lvl1pPr algn="r">
              <a:defRPr sz="1200"/>
            </a:lvl1pPr>
          </a:lstStyle>
          <a:p>
            <a:pPr>
              <a:defRPr/>
            </a:pPr>
            <a:fld id="{924AE77C-2DFB-4DBB-982E-22721EE246CB}" type="slidenum">
              <a:rPr lang="ja-JP" altLang="en-US"/>
              <a:pPr>
                <a:defRPr/>
              </a:pPr>
              <a:t>‹#›</a:t>
            </a:fld>
            <a:endParaRPr lang="ja-JP" altLang="en-US" dirty="0"/>
          </a:p>
        </p:txBody>
      </p:sp>
    </p:spTree>
    <p:extLst>
      <p:ext uri="{BB962C8B-B14F-4D97-AF65-F5344CB8AC3E}">
        <p14:creationId xmlns:p14="http://schemas.microsoft.com/office/powerpoint/2010/main" val="17513764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smtClean="0"/>
          </a:p>
        </p:txBody>
      </p:sp>
      <p:sp>
        <p:nvSpPr>
          <p:cNvPr id="3994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spcBef>
                <a:spcPct val="30000"/>
              </a:spcBef>
              <a:defRPr kumimoji="1" sz="1200">
                <a:solidFill>
                  <a:schemeClr val="tx1"/>
                </a:solidFill>
                <a:latin typeface="Calibri" pitchFamily="34" charset="0"/>
                <a:ea typeface="ＭＳ Ｐゴシック" pitchFamily="50" charset="-128"/>
              </a:defRPr>
            </a:lvl1pPr>
            <a:lvl2pPr marL="742828" indent="-285702" algn="l" eaLnBrk="0" hangingPunct="0">
              <a:spcBef>
                <a:spcPct val="30000"/>
              </a:spcBef>
              <a:defRPr kumimoji="1" sz="1200">
                <a:solidFill>
                  <a:schemeClr val="tx1"/>
                </a:solidFill>
                <a:latin typeface="Calibri" pitchFamily="34" charset="0"/>
                <a:ea typeface="ＭＳ Ｐゴシック" pitchFamily="50" charset="-128"/>
              </a:defRPr>
            </a:lvl2pPr>
            <a:lvl3pPr marL="1142814" indent="-228562" algn="l" eaLnBrk="0" hangingPunct="0">
              <a:spcBef>
                <a:spcPct val="30000"/>
              </a:spcBef>
              <a:defRPr kumimoji="1" sz="1200">
                <a:solidFill>
                  <a:schemeClr val="tx1"/>
                </a:solidFill>
                <a:latin typeface="Calibri" pitchFamily="34" charset="0"/>
                <a:ea typeface="ＭＳ Ｐゴシック" pitchFamily="50" charset="-128"/>
              </a:defRPr>
            </a:lvl3pPr>
            <a:lvl4pPr marL="1599940" indent="-228562" algn="l" eaLnBrk="0" hangingPunct="0">
              <a:spcBef>
                <a:spcPct val="30000"/>
              </a:spcBef>
              <a:defRPr kumimoji="1" sz="1200">
                <a:solidFill>
                  <a:schemeClr val="tx1"/>
                </a:solidFill>
                <a:latin typeface="Calibri" pitchFamily="34" charset="0"/>
                <a:ea typeface="ＭＳ Ｐゴシック" pitchFamily="50" charset="-128"/>
              </a:defRPr>
            </a:lvl4pPr>
            <a:lvl5pPr marL="2057065" indent="-228562" algn="l" eaLnBrk="0" hangingPunct="0">
              <a:spcBef>
                <a:spcPct val="30000"/>
              </a:spcBef>
              <a:defRPr kumimoji="1" sz="1200">
                <a:solidFill>
                  <a:schemeClr val="tx1"/>
                </a:solidFill>
                <a:latin typeface="Calibri" pitchFamily="34" charset="0"/>
                <a:ea typeface="ＭＳ Ｐゴシック" pitchFamily="50" charset="-128"/>
              </a:defRPr>
            </a:lvl5pPr>
            <a:lvl6pPr marL="2514191" indent="-22856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318" indent="-22856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8443" indent="-22856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5568" indent="-22856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algn="r" eaLnBrk="1" hangingPunct="1">
              <a:spcBef>
                <a:spcPct val="50000"/>
              </a:spcBef>
            </a:pPr>
            <a:fld id="{85C52869-8A78-4C2B-9DC5-B9AE019F7D57}" type="slidenum">
              <a:rPr lang="ja-JP" altLang="en-US" smtClean="0">
                <a:latin typeface="ＤＨＰ特太ゴシック体" pitchFamily="2" charset="-128"/>
                <a:ea typeface="ＤＨＰ特太ゴシック体" pitchFamily="2" charset="-128"/>
              </a:rPr>
              <a:pPr algn="r" eaLnBrk="1" hangingPunct="1">
                <a:spcBef>
                  <a:spcPct val="50000"/>
                </a:spcBef>
              </a:pPr>
              <a:t>0</a:t>
            </a:fld>
            <a:endParaRPr lang="ja-JP" altLang="en-US" dirty="0" smtClean="0">
              <a:latin typeface="ＤＨＰ特太ゴシック体" pitchFamily="2" charset="-128"/>
              <a:ea typeface="ＤＨＰ特太ゴシック体" pitchFamily="2" charset="-128"/>
            </a:endParaRPr>
          </a:p>
        </p:txBody>
      </p:sp>
    </p:spTree>
    <p:extLst>
      <p:ext uri="{BB962C8B-B14F-4D97-AF65-F5344CB8AC3E}">
        <p14:creationId xmlns:p14="http://schemas.microsoft.com/office/powerpoint/2010/main" val="119248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  </a:t>
            </a:r>
            <a:r>
              <a:rPr lang="en-US" altLang="ja-JP" dirty="0" smtClean="0"/>
              <a:t>Open Data is quite useful for vitalization of users’ businesses, and associated improvement of citizens’ life. </a:t>
            </a:r>
          </a:p>
          <a:p>
            <a:r>
              <a:rPr lang="ja-JP" altLang="en-US" dirty="0" smtClean="0"/>
              <a:t>・  </a:t>
            </a:r>
            <a:r>
              <a:rPr lang="en-US" altLang="ja-JP" dirty="0" smtClean="0"/>
              <a:t>While data themselves are merely rows of numbers, it</a:t>
            </a:r>
            <a:r>
              <a:rPr lang="en-US" altLang="ja-JP" baseline="0" dirty="0" smtClean="0"/>
              <a:t> is great when they are visualized by applications and websites to create new value and help citizens’ life.</a:t>
            </a:r>
            <a:r>
              <a:rPr lang="ja-JP" altLang="en-US" dirty="0" smtClean="0"/>
              <a:t/>
            </a:r>
            <a:br>
              <a:rPr lang="ja-JP" altLang="en-US" dirty="0" smtClean="0"/>
            </a:br>
            <a:r>
              <a:rPr lang="ja-JP" altLang="en-US" dirty="0" smtClean="0"/>
              <a:t/>
            </a:r>
            <a:br>
              <a:rPr lang="ja-JP" altLang="en-US" dirty="0" smtClean="0"/>
            </a:br>
            <a:endParaRPr lang="ja-JP" altLang="en-US" dirty="0" smtClean="0"/>
          </a:p>
        </p:txBody>
      </p:sp>
      <p:sp>
        <p:nvSpPr>
          <p:cNvPr id="48132"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spcBef>
                <a:spcPct val="30000"/>
              </a:spcBef>
              <a:defRPr kumimoji="1" sz="1200">
                <a:solidFill>
                  <a:schemeClr val="tx1"/>
                </a:solidFill>
                <a:latin typeface="Calibri" pitchFamily="34" charset="0"/>
                <a:ea typeface="ＭＳ Ｐゴシック" pitchFamily="50" charset="-128"/>
              </a:defRPr>
            </a:lvl1pPr>
            <a:lvl2pPr marL="742828" indent="-285702" algn="l" eaLnBrk="0" hangingPunct="0">
              <a:spcBef>
                <a:spcPct val="30000"/>
              </a:spcBef>
              <a:defRPr kumimoji="1" sz="1200">
                <a:solidFill>
                  <a:schemeClr val="tx1"/>
                </a:solidFill>
                <a:latin typeface="Calibri" pitchFamily="34" charset="0"/>
                <a:ea typeface="ＭＳ Ｐゴシック" pitchFamily="50" charset="-128"/>
              </a:defRPr>
            </a:lvl2pPr>
            <a:lvl3pPr marL="1142814" indent="-228562" algn="l" eaLnBrk="0" hangingPunct="0">
              <a:spcBef>
                <a:spcPct val="30000"/>
              </a:spcBef>
              <a:defRPr kumimoji="1" sz="1200">
                <a:solidFill>
                  <a:schemeClr val="tx1"/>
                </a:solidFill>
                <a:latin typeface="Calibri" pitchFamily="34" charset="0"/>
                <a:ea typeface="ＭＳ Ｐゴシック" pitchFamily="50" charset="-128"/>
              </a:defRPr>
            </a:lvl3pPr>
            <a:lvl4pPr marL="1599940" indent="-228562" algn="l" eaLnBrk="0" hangingPunct="0">
              <a:spcBef>
                <a:spcPct val="30000"/>
              </a:spcBef>
              <a:defRPr kumimoji="1" sz="1200">
                <a:solidFill>
                  <a:schemeClr val="tx1"/>
                </a:solidFill>
                <a:latin typeface="Calibri" pitchFamily="34" charset="0"/>
                <a:ea typeface="ＭＳ Ｐゴシック" pitchFamily="50" charset="-128"/>
              </a:defRPr>
            </a:lvl4pPr>
            <a:lvl5pPr marL="2057065" indent="-228562" algn="l" eaLnBrk="0" hangingPunct="0">
              <a:spcBef>
                <a:spcPct val="30000"/>
              </a:spcBef>
              <a:defRPr kumimoji="1" sz="1200">
                <a:solidFill>
                  <a:schemeClr val="tx1"/>
                </a:solidFill>
                <a:latin typeface="Calibri" pitchFamily="34" charset="0"/>
                <a:ea typeface="ＭＳ Ｐゴシック" pitchFamily="50" charset="-128"/>
              </a:defRPr>
            </a:lvl5pPr>
            <a:lvl6pPr marL="2514191" indent="-22856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318" indent="-22856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8443" indent="-22856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5568" indent="-22856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algn="r" eaLnBrk="1" hangingPunct="1">
              <a:spcBef>
                <a:spcPct val="50000"/>
              </a:spcBef>
            </a:pPr>
            <a:fld id="{30CFA54E-AE27-4A61-B27B-E1481FEC06A3}" type="slidenum">
              <a:rPr lang="ja-JP" altLang="en-US" smtClean="0">
                <a:latin typeface="ＤＨＰ特太ゴシック体" pitchFamily="2" charset="-128"/>
                <a:ea typeface="ＤＨＰ特太ゴシック体" pitchFamily="2" charset="-128"/>
              </a:rPr>
              <a:pPr algn="r" eaLnBrk="1" hangingPunct="1">
                <a:spcBef>
                  <a:spcPct val="50000"/>
                </a:spcBef>
              </a:pPr>
              <a:t>9</a:t>
            </a:fld>
            <a:endParaRPr lang="ja-JP" altLang="en-US" smtClean="0">
              <a:latin typeface="ＤＨＰ特太ゴシック体" pitchFamily="2" charset="-128"/>
              <a:ea typeface="ＤＨＰ特太ゴシック体" pitchFamily="2" charset="-128"/>
            </a:endParaRPr>
          </a:p>
        </p:txBody>
      </p:sp>
    </p:spTree>
    <p:extLst>
      <p:ext uri="{BB962C8B-B14F-4D97-AF65-F5344CB8AC3E}">
        <p14:creationId xmlns:p14="http://schemas.microsoft.com/office/powerpoint/2010/main" val="2201377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a:t>
            </a:r>
            <a:r>
              <a:rPr kumimoji="1" lang="en-US" altLang="ja-JP" dirty="0" smtClean="0"/>
              <a:t>This shows examples of combination of information of public and private sectors. For example, the environment data such as PM 2.5, and  river water level information by</a:t>
            </a:r>
            <a:r>
              <a:rPr kumimoji="1" lang="en-US" altLang="ja-JP" baseline="0" dirty="0" smtClean="0"/>
              <a:t> every 5 minutes </a:t>
            </a:r>
            <a:r>
              <a:rPr kumimoji="1" lang="en-US" altLang="ja-JP" dirty="0" smtClean="0"/>
              <a:t>provided</a:t>
            </a:r>
            <a:r>
              <a:rPr kumimoji="1" lang="en-US" altLang="ja-JP" baseline="0" dirty="0" smtClean="0"/>
              <a:t> by Fukuoka City can be combined with data of private sector weather information firms to create value-added data useful for businesses and civil life. </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924AE77C-2DFB-4DBB-982E-22721EE246CB}" type="slidenum">
              <a:rPr lang="ja-JP" altLang="en-US" smtClean="0"/>
              <a:pPr>
                <a:defRPr/>
              </a:pPr>
              <a:t>10</a:t>
            </a:fld>
            <a:endParaRPr lang="ja-JP" altLang="en-US" dirty="0"/>
          </a:p>
        </p:txBody>
      </p:sp>
    </p:spTree>
    <p:extLst>
      <p:ext uri="{BB962C8B-B14F-4D97-AF65-F5344CB8AC3E}">
        <p14:creationId xmlns:p14="http://schemas.microsoft.com/office/powerpoint/2010/main" val="8835616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  </a:t>
            </a:r>
            <a:r>
              <a:rPr lang="en-US" altLang="ja-JP" dirty="0" smtClean="0"/>
              <a:t>This is the third example of information provision to the citizens making use of ICT.</a:t>
            </a:r>
          </a:p>
          <a:p>
            <a:r>
              <a:rPr lang="ja-JP" altLang="en-US" dirty="0" smtClean="0"/>
              <a:t>・  </a:t>
            </a:r>
            <a:r>
              <a:rPr lang="en-US" altLang="ja-JP" dirty="0" smtClean="0"/>
              <a:t>The street safety guard application named “</a:t>
            </a:r>
            <a:r>
              <a:rPr lang="en-US" altLang="ja-JP" dirty="0" err="1" smtClean="0"/>
              <a:t>Keigokun</a:t>
            </a:r>
            <a:r>
              <a:rPr lang="en-US" altLang="ja-JP" dirty="0" smtClean="0"/>
              <a:t>” is to send the crime occurrence information to smart phones of the citizens.</a:t>
            </a:r>
          </a:p>
          <a:p>
            <a:r>
              <a:rPr lang="en-US" altLang="ja-JP" dirty="0" smtClean="0"/>
              <a:t>    The</a:t>
            </a:r>
            <a:r>
              <a:rPr lang="en-US" altLang="ja-JP" baseline="0" dirty="0" smtClean="0"/>
              <a:t> information is originally from the mail magazine published by Fukuoka Prefectural Police, and information of date, time and location is processed into open data for provision to the citizens. </a:t>
            </a:r>
            <a:endParaRPr lang="en-US" altLang="ja-JP" dirty="0" smtClean="0"/>
          </a:p>
        </p:txBody>
      </p:sp>
      <p:sp>
        <p:nvSpPr>
          <p:cNvPr id="5222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spcBef>
                <a:spcPct val="30000"/>
              </a:spcBef>
              <a:defRPr kumimoji="1" sz="1200">
                <a:solidFill>
                  <a:schemeClr val="tx1"/>
                </a:solidFill>
                <a:latin typeface="Calibri" pitchFamily="34" charset="0"/>
                <a:ea typeface="ＭＳ Ｐゴシック" pitchFamily="50" charset="-128"/>
              </a:defRPr>
            </a:lvl1pPr>
            <a:lvl2pPr marL="742828" indent="-285702" algn="l" eaLnBrk="0" hangingPunct="0">
              <a:spcBef>
                <a:spcPct val="30000"/>
              </a:spcBef>
              <a:defRPr kumimoji="1" sz="1200">
                <a:solidFill>
                  <a:schemeClr val="tx1"/>
                </a:solidFill>
                <a:latin typeface="Calibri" pitchFamily="34" charset="0"/>
                <a:ea typeface="ＭＳ Ｐゴシック" pitchFamily="50" charset="-128"/>
              </a:defRPr>
            </a:lvl2pPr>
            <a:lvl3pPr marL="1142814" indent="-228562" algn="l" eaLnBrk="0" hangingPunct="0">
              <a:spcBef>
                <a:spcPct val="30000"/>
              </a:spcBef>
              <a:defRPr kumimoji="1" sz="1200">
                <a:solidFill>
                  <a:schemeClr val="tx1"/>
                </a:solidFill>
                <a:latin typeface="Calibri" pitchFamily="34" charset="0"/>
                <a:ea typeface="ＭＳ Ｐゴシック" pitchFamily="50" charset="-128"/>
              </a:defRPr>
            </a:lvl3pPr>
            <a:lvl4pPr marL="1599940" indent="-228562" algn="l" eaLnBrk="0" hangingPunct="0">
              <a:spcBef>
                <a:spcPct val="30000"/>
              </a:spcBef>
              <a:defRPr kumimoji="1" sz="1200">
                <a:solidFill>
                  <a:schemeClr val="tx1"/>
                </a:solidFill>
                <a:latin typeface="Calibri" pitchFamily="34" charset="0"/>
                <a:ea typeface="ＭＳ Ｐゴシック" pitchFamily="50" charset="-128"/>
              </a:defRPr>
            </a:lvl4pPr>
            <a:lvl5pPr marL="2057065" indent="-228562" algn="l" eaLnBrk="0" hangingPunct="0">
              <a:spcBef>
                <a:spcPct val="30000"/>
              </a:spcBef>
              <a:defRPr kumimoji="1" sz="1200">
                <a:solidFill>
                  <a:schemeClr val="tx1"/>
                </a:solidFill>
                <a:latin typeface="Calibri" pitchFamily="34" charset="0"/>
                <a:ea typeface="ＭＳ Ｐゴシック" pitchFamily="50" charset="-128"/>
              </a:defRPr>
            </a:lvl5pPr>
            <a:lvl6pPr marL="2514191" indent="-22856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318" indent="-22856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8443" indent="-22856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5568" indent="-22856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algn="r" eaLnBrk="1" hangingPunct="1">
              <a:spcBef>
                <a:spcPct val="50000"/>
              </a:spcBef>
            </a:pPr>
            <a:fld id="{743B3FA0-9B91-4D57-80C5-B57F4084936C}" type="slidenum">
              <a:rPr lang="ja-JP" altLang="en-US" smtClean="0">
                <a:latin typeface="ＤＨＰ特太ゴシック体" pitchFamily="2" charset="-128"/>
                <a:ea typeface="ＤＨＰ特太ゴシック体" pitchFamily="2" charset="-128"/>
              </a:rPr>
              <a:pPr algn="r" eaLnBrk="1" hangingPunct="1">
                <a:spcBef>
                  <a:spcPct val="50000"/>
                </a:spcBef>
              </a:pPr>
              <a:t>11</a:t>
            </a:fld>
            <a:endParaRPr lang="ja-JP" altLang="en-US" smtClean="0">
              <a:latin typeface="ＤＨＰ特太ゴシック体" pitchFamily="2" charset="-128"/>
              <a:ea typeface="ＤＨＰ特太ゴシック体" pitchFamily="2" charset="-128"/>
            </a:endParaRPr>
          </a:p>
        </p:txBody>
      </p:sp>
    </p:spTree>
    <p:extLst>
      <p:ext uri="{BB962C8B-B14F-4D97-AF65-F5344CB8AC3E}">
        <p14:creationId xmlns:p14="http://schemas.microsoft.com/office/powerpoint/2010/main" val="29553304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  </a:t>
            </a:r>
            <a:r>
              <a:rPr lang="en-US" altLang="ja-JP" dirty="0" smtClean="0"/>
              <a:t>Up until recently, due</a:t>
            </a:r>
            <a:r>
              <a:rPr lang="en-US" altLang="ja-JP" baseline="0" dirty="0" smtClean="0"/>
              <a:t> to the nature of mail magazine, problems persisted in terms of abolishment of the information soon after they were read, and obscurity of the place of crime in spite of description in letters. </a:t>
            </a:r>
            <a:endParaRPr lang="en-US" altLang="ja-JP" dirty="0" smtClean="0"/>
          </a:p>
          <a:p>
            <a:r>
              <a:rPr lang="ja-JP" altLang="en-US" dirty="0" smtClean="0"/>
              <a:t>・  </a:t>
            </a:r>
            <a:r>
              <a:rPr lang="en-US" altLang="ja-JP" dirty="0" smtClean="0"/>
              <a:t>Thanks to this application, it became possible to get information : </a:t>
            </a:r>
            <a:r>
              <a:rPr lang="ja-JP" altLang="en-US" dirty="0" smtClean="0"/>
              <a:t>① </a:t>
            </a:r>
            <a:r>
              <a:rPr lang="en-US" altLang="ja-JP" dirty="0" smtClean="0"/>
              <a:t>in</a:t>
            </a:r>
            <a:r>
              <a:rPr lang="en-US" altLang="ja-JP" baseline="0" dirty="0" smtClean="0"/>
              <a:t> real time</a:t>
            </a:r>
            <a:r>
              <a:rPr lang="ja-JP" altLang="en-US" baseline="0" dirty="0" smtClean="0"/>
              <a:t> </a:t>
            </a:r>
            <a:r>
              <a:rPr lang="en-US" altLang="ja-JP" baseline="0" dirty="0" smtClean="0"/>
              <a:t>(with only one click), </a:t>
            </a:r>
            <a:r>
              <a:rPr lang="ja-JP" altLang="en-US" dirty="0" smtClean="0"/>
              <a:t>② </a:t>
            </a:r>
            <a:r>
              <a:rPr lang="en-US" altLang="ja-JP" dirty="0" smtClean="0"/>
              <a:t>in a manner of being displayed on the map, and </a:t>
            </a:r>
            <a:r>
              <a:rPr lang="ja-JP" altLang="en-US" dirty="0" smtClean="0"/>
              <a:t>③ </a:t>
            </a:r>
            <a:r>
              <a:rPr lang="en-US" altLang="ja-JP" dirty="0" smtClean="0"/>
              <a:t>with the storage of the past information in a searchable manner.</a:t>
            </a:r>
          </a:p>
          <a:p>
            <a:r>
              <a:rPr lang="ja-JP" altLang="en-US" dirty="0" smtClean="0"/>
              <a:t>・  </a:t>
            </a:r>
            <a:r>
              <a:rPr lang="en-US" altLang="ja-JP" dirty="0" smtClean="0"/>
              <a:t>This application has</a:t>
            </a:r>
            <a:r>
              <a:rPr lang="en-US" altLang="ja-JP" baseline="0" dirty="0" smtClean="0"/>
              <a:t> been</a:t>
            </a:r>
            <a:r>
              <a:rPr lang="en-US" altLang="ja-JP" dirty="0" smtClean="0"/>
              <a:t> operational since July 2014 in Android version.</a:t>
            </a:r>
            <a:r>
              <a:rPr lang="ja-JP" altLang="en-US" baseline="0" dirty="0" smtClean="0"/>
              <a:t> </a:t>
            </a:r>
            <a:r>
              <a:rPr lang="en-US" altLang="ja-JP" baseline="0" dirty="0" smtClean="0"/>
              <a:t>In response to the request of iPhone users, the application with iPhone version was introduced in October 2015. </a:t>
            </a:r>
            <a:endParaRPr lang="en-US" altLang="ja-JP" dirty="0" smtClean="0"/>
          </a:p>
        </p:txBody>
      </p:sp>
      <p:sp>
        <p:nvSpPr>
          <p:cNvPr id="5222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spcBef>
                <a:spcPct val="30000"/>
              </a:spcBef>
              <a:defRPr kumimoji="1" sz="1200">
                <a:solidFill>
                  <a:schemeClr val="tx1"/>
                </a:solidFill>
                <a:latin typeface="Calibri" pitchFamily="34" charset="0"/>
                <a:ea typeface="ＭＳ Ｐゴシック" pitchFamily="50" charset="-128"/>
              </a:defRPr>
            </a:lvl1pPr>
            <a:lvl2pPr marL="742828" indent="-285702" algn="l" eaLnBrk="0" hangingPunct="0">
              <a:spcBef>
                <a:spcPct val="30000"/>
              </a:spcBef>
              <a:defRPr kumimoji="1" sz="1200">
                <a:solidFill>
                  <a:schemeClr val="tx1"/>
                </a:solidFill>
                <a:latin typeface="Calibri" pitchFamily="34" charset="0"/>
                <a:ea typeface="ＭＳ Ｐゴシック" pitchFamily="50" charset="-128"/>
              </a:defRPr>
            </a:lvl2pPr>
            <a:lvl3pPr marL="1142814" indent="-228562" algn="l" eaLnBrk="0" hangingPunct="0">
              <a:spcBef>
                <a:spcPct val="30000"/>
              </a:spcBef>
              <a:defRPr kumimoji="1" sz="1200">
                <a:solidFill>
                  <a:schemeClr val="tx1"/>
                </a:solidFill>
                <a:latin typeface="Calibri" pitchFamily="34" charset="0"/>
                <a:ea typeface="ＭＳ Ｐゴシック" pitchFamily="50" charset="-128"/>
              </a:defRPr>
            </a:lvl3pPr>
            <a:lvl4pPr marL="1599940" indent="-228562" algn="l" eaLnBrk="0" hangingPunct="0">
              <a:spcBef>
                <a:spcPct val="30000"/>
              </a:spcBef>
              <a:defRPr kumimoji="1" sz="1200">
                <a:solidFill>
                  <a:schemeClr val="tx1"/>
                </a:solidFill>
                <a:latin typeface="Calibri" pitchFamily="34" charset="0"/>
                <a:ea typeface="ＭＳ Ｐゴシック" pitchFamily="50" charset="-128"/>
              </a:defRPr>
            </a:lvl4pPr>
            <a:lvl5pPr marL="2057065" indent="-228562" algn="l" eaLnBrk="0" hangingPunct="0">
              <a:spcBef>
                <a:spcPct val="30000"/>
              </a:spcBef>
              <a:defRPr kumimoji="1" sz="1200">
                <a:solidFill>
                  <a:schemeClr val="tx1"/>
                </a:solidFill>
                <a:latin typeface="Calibri" pitchFamily="34" charset="0"/>
                <a:ea typeface="ＭＳ Ｐゴシック" pitchFamily="50" charset="-128"/>
              </a:defRPr>
            </a:lvl5pPr>
            <a:lvl6pPr marL="2514191" indent="-22856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318" indent="-22856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8443" indent="-22856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5568" indent="-22856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algn="r" eaLnBrk="1" hangingPunct="1">
              <a:spcBef>
                <a:spcPct val="50000"/>
              </a:spcBef>
            </a:pPr>
            <a:fld id="{743B3FA0-9B91-4D57-80C5-B57F4084936C}" type="slidenum">
              <a:rPr lang="ja-JP" altLang="en-US" smtClean="0">
                <a:latin typeface="ＤＨＰ特太ゴシック体" pitchFamily="2" charset="-128"/>
                <a:ea typeface="ＤＨＰ特太ゴシック体" pitchFamily="2" charset="-128"/>
              </a:rPr>
              <a:pPr algn="r" eaLnBrk="1" hangingPunct="1">
                <a:spcBef>
                  <a:spcPct val="50000"/>
                </a:spcBef>
              </a:pPr>
              <a:t>12</a:t>
            </a:fld>
            <a:endParaRPr lang="ja-JP" altLang="en-US" smtClean="0">
              <a:latin typeface="ＤＨＰ特太ゴシック体" pitchFamily="2" charset="-128"/>
              <a:ea typeface="ＤＨＰ特太ゴシック体" pitchFamily="2" charset="-128"/>
            </a:endParaRPr>
          </a:p>
        </p:txBody>
      </p:sp>
    </p:spTree>
    <p:extLst>
      <p:ext uri="{BB962C8B-B14F-4D97-AF65-F5344CB8AC3E}">
        <p14:creationId xmlns:p14="http://schemas.microsoft.com/office/powerpoint/2010/main" val="12166541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a:t>
            </a:r>
            <a:r>
              <a:rPr kumimoji="1" lang="en-US" altLang="ja-JP" dirty="0" smtClean="0"/>
              <a:t>Another noteworthy</a:t>
            </a:r>
            <a:r>
              <a:rPr kumimoji="1" lang="en-US" altLang="ja-JP" baseline="0" dirty="0" smtClean="0"/>
              <a:t> measure we took was a verification test of a tourist information provision application for visiting foreign tourists which makes use of Fukuoka City Wi-Fi conducted in the period from October 2014 to April 2015. This was made in collaboration between Fukuoka City and groups of NTT and JTB. </a:t>
            </a:r>
            <a:endParaRPr kumimoji="1" lang="en-US" altLang="ja-JP" dirty="0" smtClean="0"/>
          </a:p>
          <a:p>
            <a:r>
              <a:rPr kumimoji="1" lang="ja-JP" altLang="en-US" dirty="0" smtClean="0"/>
              <a:t>・  </a:t>
            </a:r>
            <a:r>
              <a:rPr kumimoji="1" lang="en-US" altLang="ja-JP" dirty="0" smtClean="0"/>
              <a:t>In the test period, while tourist information was provided to visiting foreign tourists</a:t>
            </a:r>
            <a:r>
              <a:rPr kumimoji="1" lang="en-US" altLang="ja-JP" baseline="0" dirty="0" smtClean="0"/>
              <a:t> in English, Chinese (in traditional and simplified characters), and Korean, the information of what tourist spots they visited, and what routes they passed, etc. which compose a part of big data was made available. </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24AE77C-2DFB-4DBB-982E-22721EE246CB}" type="slidenum">
              <a:rPr lang="ja-JP" altLang="en-US" smtClean="0"/>
              <a:pPr>
                <a:defRPr/>
              </a:pPr>
              <a:t>13</a:t>
            </a:fld>
            <a:endParaRPr lang="ja-JP" altLang="en-US" dirty="0"/>
          </a:p>
        </p:txBody>
      </p:sp>
    </p:spTree>
    <p:extLst>
      <p:ext uri="{BB962C8B-B14F-4D97-AF65-F5344CB8AC3E}">
        <p14:creationId xmlns:p14="http://schemas.microsoft.com/office/powerpoint/2010/main" val="32811331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a:t>
            </a:r>
            <a:r>
              <a:rPr kumimoji="1" lang="en-US" altLang="ja-JP" dirty="0" smtClean="0"/>
              <a:t>Now, let me talk about “</a:t>
            </a:r>
            <a:r>
              <a:rPr kumimoji="1" lang="en-US" altLang="ja-JP" dirty="0" err="1" smtClean="0"/>
              <a:t>IoT</a:t>
            </a:r>
            <a:r>
              <a:rPr kumimoji="1" lang="en-US" altLang="ja-JP" dirty="0" smtClean="0"/>
              <a:t>”.  </a:t>
            </a:r>
          </a:p>
          <a:p>
            <a:r>
              <a:rPr kumimoji="1" lang="ja-JP" altLang="en-US" dirty="0" smtClean="0"/>
              <a:t>・ </a:t>
            </a:r>
            <a:r>
              <a:rPr kumimoji="1" lang="en-US" altLang="ja-JP" dirty="0" smtClean="0"/>
              <a:t>In Fukuoka City, we conducted the verification test of emergency information transmission in association with Fukuoka City Wi-Fi, Beacon, and Application, etc. in March 2015.</a:t>
            </a:r>
          </a:p>
          <a:p>
            <a:r>
              <a:rPr kumimoji="1" lang="ja-JP" altLang="en-US" dirty="0" smtClean="0"/>
              <a:t>・</a:t>
            </a:r>
            <a:r>
              <a:rPr kumimoji="1" lang="ja-JP" altLang="en-US" baseline="0" dirty="0" smtClean="0"/>
              <a:t> </a:t>
            </a:r>
            <a:r>
              <a:rPr kumimoji="1" lang="en-US" altLang="ja-JP" dirty="0" smtClean="0"/>
              <a:t>This</a:t>
            </a:r>
            <a:r>
              <a:rPr kumimoji="1" lang="en-US" altLang="ja-JP" baseline="0" dirty="0" smtClean="0"/>
              <a:t> system</a:t>
            </a:r>
            <a:r>
              <a:rPr kumimoji="1" lang="en-US" altLang="ja-JP" dirty="0" smtClean="0"/>
              <a:t> not only provides the location information of Wi-Fi access points, but if it is used with Beacon, it sends emergency information</a:t>
            </a:r>
            <a:r>
              <a:rPr kumimoji="1" lang="en-US" altLang="ja-JP" baseline="0" dirty="0" smtClean="0"/>
              <a:t> to the portal screen, and then leads the users to the Disaster Management Information Page.</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24AE77C-2DFB-4DBB-982E-22721EE246CB}" type="slidenum">
              <a:rPr lang="ja-JP" altLang="en-US" smtClean="0"/>
              <a:pPr>
                <a:defRPr/>
              </a:pPr>
              <a:t>14</a:t>
            </a:fld>
            <a:endParaRPr lang="ja-JP" altLang="en-US" dirty="0"/>
          </a:p>
        </p:txBody>
      </p:sp>
    </p:spTree>
    <p:extLst>
      <p:ext uri="{BB962C8B-B14F-4D97-AF65-F5344CB8AC3E}">
        <p14:creationId xmlns:p14="http://schemas.microsoft.com/office/powerpoint/2010/main" val="32811331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txBox="1">
            <a:spLocks noGrp="1" noChangeArrowheads="1"/>
          </p:cNvSpPr>
          <p:nvPr/>
        </p:nvSpPr>
        <p:spPr bwMode="auto">
          <a:xfrm>
            <a:off x="3850649" y="9428800"/>
            <a:ext cx="2945448" cy="496252"/>
          </a:xfrm>
          <a:prstGeom prst="rect">
            <a:avLst/>
          </a:prstGeom>
          <a:noFill/>
          <a:ln w="9525">
            <a:noFill/>
            <a:miter lim="800000"/>
            <a:headEnd/>
            <a:tailEnd/>
          </a:ln>
          <a:effectLst/>
        </p:spPr>
        <p:txBody>
          <a:bodyPr lIns="95362" tIns="47680" rIns="95362" bIns="47680" anchor="b"/>
          <a:lstStyle/>
          <a:p>
            <a:pPr algn="r" defTabSz="950588"/>
            <a:fld id="{87D77D36-94B0-4C5A-B456-D0BF868E20CF}" type="slidenum">
              <a:rPr lang="en-US" altLang="ja-JP" sz="1400"/>
              <a:pPr algn="r" defTabSz="950588"/>
              <a:t>15</a:t>
            </a:fld>
            <a:endParaRPr lang="en-US" altLang="ja-JP" sz="1400" dirty="0"/>
          </a:p>
        </p:txBody>
      </p:sp>
      <p:sp>
        <p:nvSpPr>
          <p:cNvPr id="1126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2644"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ja-JP" altLang="en-US" sz="800" dirty="0" smtClean="0"/>
              <a:t>○　</a:t>
            </a:r>
            <a:r>
              <a:rPr lang="en-US" altLang="ja-JP" sz="800" dirty="0" smtClean="0"/>
              <a:t>Accelerate innovation</a:t>
            </a:r>
            <a:r>
              <a:rPr lang="ja-JP" altLang="en-US" sz="800" dirty="0" smtClean="0"/>
              <a:t>！</a:t>
            </a:r>
            <a:endParaRPr lang="en-US" altLang="ja-JP" sz="800" dirty="0" smtClean="0"/>
          </a:p>
          <a:p>
            <a:r>
              <a:rPr lang="ja-JP" altLang="en-US" sz="800" dirty="0" smtClean="0"/>
              <a:t>○</a:t>
            </a:r>
            <a:r>
              <a:rPr lang="ja-JP" altLang="en-US" sz="800" dirty="0" smtClean="0"/>
              <a:t>　</a:t>
            </a:r>
            <a:r>
              <a:rPr lang="en-US" altLang="ja-JP" sz="800" dirty="0" smtClean="0"/>
              <a:t>The regulatory reform </a:t>
            </a:r>
            <a:r>
              <a:rPr lang="en-US" altLang="ja-JP" dirty="0" smtClean="0"/>
              <a:t>of Radio Act proposed in the previous zone meeting brought encouraging  </a:t>
            </a:r>
          </a:p>
          <a:p>
            <a:r>
              <a:rPr lang="en-US" altLang="ja-JP" dirty="0" smtClean="0"/>
              <a:t>     results in a form of inclusion in the draft of the nation’s Growth Strategy only within 3 months  </a:t>
            </a:r>
          </a:p>
          <a:p>
            <a:r>
              <a:rPr lang="en-US" altLang="ja-JP" dirty="0" smtClean="0"/>
              <a:t>     after the proposal.</a:t>
            </a:r>
          </a:p>
          <a:p>
            <a:r>
              <a:rPr lang="ja-JP" altLang="en-US" dirty="0" smtClean="0"/>
              <a:t>○　</a:t>
            </a:r>
            <a:r>
              <a:rPr lang="en-US" altLang="ja-JP" dirty="0" smtClean="0"/>
              <a:t>This speedy reaction is really the advantage of National Strategic Special Zone.</a:t>
            </a:r>
          </a:p>
          <a:p>
            <a:r>
              <a:rPr lang="ja-JP" altLang="en-US" dirty="0" smtClean="0"/>
              <a:t>○　</a:t>
            </a:r>
            <a:r>
              <a:rPr lang="en-US" altLang="ja-JP" dirty="0" smtClean="0"/>
              <a:t>The future dramatic expansion of the world market of </a:t>
            </a:r>
            <a:r>
              <a:rPr lang="en-US" altLang="ja-JP" dirty="0" err="1" smtClean="0"/>
              <a:t>IoT</a:t>
            </a:r>
            <a:r>
              <a:rPr lang="en-US" altLang="ja-JP" dirty="0" smtClean="0"/>
              <a:t> is forecasted.</a:t>
            </a:r>
            <a:r>
              <a:rPr lang="ja-JP" altLang="en-US" baseline="0" dirty="0" smtClean="0"/>
              <a:t> </a:t>
            </a:r>
            <a:endParaRPr lang="en-US" altLang="ja-JP" dirty="0" smtClean="0"/>
          </a:p>
          <a:p>
            <a:r>
              <a:rPr lang="ja-JP" altLang="en-US" dirty="0" smtClean="0"/>
              <a:t>○　</a:t>
            </a:r>
            <a:r>
              <a:rPr lang="en-US" altLang="ja-JP" dirty="0" smtClean="0"/>
              <a:t>The innovation of wearable terminals and so on in the NSSZ would be accelerated</a:t>
            </a:r>
            <a:r>
              <a:rPr lang="en-US" altLang="ja-JP" baseline="0" dirty="0" smtClean="0"/>
              <a:t> without </a:t>
            </a:r>
          </a:p>
          <a:p>
            <a:r>
              <a:rPr lang="en-US" altLang="ja-JP" baseline="0" dirty="0" smtClean="0"/>
              <a:t>     question thanks to the regulatory reform this time.</a:t>
            </a:r>
            <a:endParaRPr lang="en-US" altLang="ja-JP" dirty="0" smtClean="0"/>
          </a:p>
          <a:p>
            <a:endParaRPr lang="en-US" altLang="ja-JP" dirty="0" smtClean="0"/>
          </a:p>
          <a:p>
            <a:r>
              <a:rPr lang="ja-JP" altLang="en-US" sz="1000" dirty="0" smtClean="0"/>
              <a:t>＜</a:t>
            </a:r>
            <a:r>
              <a:rPr lang="en-US" altLang="ja-JP" sz="1000" dirty="0" smtClean="0"/>
              <a:t>Reference</a:t>
            </a:r>
            <a:r>
              <a:rPr lang="en-US" altLang="ja-JP" sz="1000" baseline="0" dirty="0" smtClean="0"/>
              <a:t> </a:t>
            </a:r>
            <a:r>
              <a:rPr lang="ja-JP" altLang="en-US" sz="1000" dirty="0" smtClean="0"/>
              <a:t>①＞</a:t>
            </a:r>
            <a:r>
              <a:rPr lang="en-US" altLang="ja-JP" sz="1000" dirty="0" smtClean="0"/>
              <a:t>”Japan Revitalization Strategy</a:t>
            </a:r>
            <a:r>
              <a:rPr lang="zh-TW" altLang="en-US" sz="1000" baseline="0" dirty="0" smtClean="0"/>
              <a:t> </a:t>
            </a:r>
            <a:r>
              <a:rPr lang="en-US" altLang="zh-TW" sz="1000" baseline="0" dirty="0" smtClean="0"/>
              <a:t>– Revised in </a:t>
            </a:r>
            <a:r>
              <a:rPr lang="en-US" altLang="zh-TW" sz="1000" dirty="0" smtClean="0"/>
              <a:t>2015”</a:t>
            </a:r>
            <a:r>
              <a:rPr lang="zh-TW" altLang="en-US" sz="1000" baseline="0" dirty="0" smtClean="0"/>
              <a:t> </a:t>
            </a:r>
            <a:r>
              <a:rPr lang="en-US" altLang="zh-TW" sz="1000" baseline="0" dirty="0" smtClean="0"/>
              <a:t>(Provisional)</a:t>
            </a:r>
            <a:r>
              <a:rPr lang="ja-JP" altLang="en-US" sz="1000" baseline="0" dirty="0" smtClean="0"/>
              <a:t> </a:t>
            </a:r>
            <a:r>
              <a:rPr lang="en-US" altLang="ja-JP" sz="1000" baseline="0" dirty="0" smtClean="0"/>
              <a:t>(Extract)</a:t>
            </a:r>
            <a:endParaRPr lang="en-US" altLang="ja-JP" sz="1000" dirty="0"/>
          </a:p>
          <a:p>
            <a:r>
              <a:rPr lang="en-US" altLang="ja-JP" sz="1000" dirty="0" smtClean="0">
                <a:latin typeface="Arial" pitchFamily="34" charset="0"/>
                <a:ea typeface="ＭＳ Ｐ明朝" pitchFamily="18" charset="-128"/>
              </a:rPr>
              <a:t>Expeditious</a:t>
            </a:r>
            <a:r>
              <a:rPr lang="en-US" altLang="ja-JP" sz="1000" baseline="0" dirty="0" smtClean="0">
                <a:latin typeface="Arial" pitchFamily="34" charset="0"/>
                <a:ea typeface="ＭＳ Ｐ明朝" pitchFamily="18" charset="-128"/>
              </a:rPr>
              <a:t> Issuance of Radio Station Licenses related to Verification Tests, etc. of Small Drones </a:t>
            </a:r>
            <a:r>
              <a:rPr lang="ja-JP" altLang="en-US" sz="1000" dirty="0" smtClean="0">
                <a:latin typeface="Arial" pitchFamily="34" charset="0"/>
                <a:ea typeface="ＭＳ Ｐ明朝" pitchFamily="18" charset="-128"/>
              </a:rPr>
              <a:t> </a:t>
            </a:r>
            <a:endParaRPr lang="ja-JP" altLang="en-US" sz="1000" dirty="0">
              <a:latin typeface="Arial" pitchFamily="34" charset="0"/>
              <a:ea typeface="ＭＳ Ｐ明朝" pitchFamily="18" charset="-128"/>
            </a:endParaRPr>
          </a:p>
          <a:p>
            <a:r>
              <a:rPr lang="ja-JP" altLang="en-US" sz="1000" dirty="0">
                <a:latin typeface="Arial" pitchFamily="34" charset="0"/>
                <a:ea typeface="ＭＳ Ｐ明朝" pitchFamily="18" charset="-128"/>
              </a:rPr>
              <a:t>・ </a:t>
            </a:r>
            <a:r>
              <a:rPr lang="en-US" altLang="ja-JP" sz="1000" dirty="0" smtClean="0">
                <a:latin typeface="Arial" pitchFamily="34" charset="0"/>
                <a:ea typeface="ＭＳ Ｐ明朝" pitchFamily="18" charset="-128"/>
              </a:rPr>
              <a:t>In order to promote verification experiments related to utilization of small drones in the special zones, </a:t>
            </a:r>
            <a:r>
              <a:rPr lang="en-US" altLang="ja-JP" sz="1000" u="sng" dirty="0" smtClean="0">
                <a:latin typeface="Arial" pitchFamily="34" charset="0"/>
                <a:ea typeface="ＭＳ Ｐ明朝" pitchFamily="18" charset="-128"/>
              </a:rPr>
              <a:t>product development by venture businesses, etc., </a:t>
            </a:r>
            <a:r>
              <a:rPr lang="en-US" altLang="ja-JP" sz="1000" u="none" dirty="0" smtClean="0">
                <a:latin typeface="Arial" pitchFamily="34" charset="0"/>
                <a:ea typeface="ＭＳ Ｐ明朝" pitchFamily="18" charset="-128"/>
              </a:rPr>
              <a:t>the government will revise the current system of specified experimental test stations, and allow </a:t>
            </a:r>
            <a:r>
              <a:rPr lang="en-US" altLang="ja-JP" sz="1000" u="sng" dirty="0" smtClean="0">
                <a:latin typeface="Arial" pitchFamily="34" charset="0"/>
                <a:ea typeface="ＭＳ Ｐ明朝" pitchFamily="18" charset="-128"/>
              </a:rPr>
              <a:t>more flexible establishment </a:t>
            </a:r>
            <a:r>
              <a:rPr lang="en-US" altLang="ja-JP" sz="1000" u="none" dirty="0" smtClean="0">
                <a:latin typeface="Arial" pitchFamily="34" charset="0"/>
                <a:ea typeface="ＭＳ Ｐ明朝" pitchFamily="18" charset="-128"/>
              </a:rPr>
              <a:t>of licensed areas to be announced </a:t>
            </a:r>
            <a:r>
              <a:rPr lang="en-US" altLang="ja-JP" sz="1000" u="sng" dirty="0" smtClean="0">
                <a:latin typeface="Arial" pitchFamily="34" charset="0"/>
                <a:ea typeface="ＭＳ Ｐ明朝" pitchFamily="18" charset="-128"/>
              </a:rPr>
              <a:t>according to  the needs</a:t>
            </a:r>
            <a:r>
              <a:rPr lang="en-US" altLang="ja-JP" sz="1000" u="sng" baseline="0" dirty="0" smtClean="0">
                <a:latin typeface="Arial" pitchFamily="34" charset="0"/>
                <a:ea typeface="ＭＳ Ｐ明朝" pitchFamily="18" charset="-128"/>
              </a:rPr>
              <a:t> of the municipality level</a:t>
            </a:r>
            <a:r>
              <a:rPr lang="en-US" altLang="ja-JP" sz="1000" u="none" baseline="0" dirty="0" smtClean="0">
                <a:latin typeface="Arial" pitchFamily="34" charset="0"/>
                <a:ea typeface="ＭＳ Ｐ明朝" pitchFamily="18" charset="-128"/>
              </a:rPr>
              <a:t>, not the current local branch office level, through making finer adjustment so as not to generate problems of radio interference, etc. At the same time, </a:t>
            </a:r>
            <a:r>
              <a:rPr lang="en-US" altLang="ja-JP" sz="1000" u="sng" baseline="0" dirty="0" smtClean="0">
                <a:latin typeface="Arial" pitchFamily="34" charset="0"/>
                <a:ea typeface="ＭＳ Ｐ明朝" pitchFamily="18" charset="-128"/>
              </a:rPr>
              <a:t>even frequency bands currently widely used for Wi-Fi, etc. shall be made available</a:t>
            </a:r>
            <a:r>
              <a:rPr lang="en-US" altLang="ja-JP" sz="1000" u="none" baseline="0" dirty="0" smtClean="0">
                <a:latin typeface="Arial" pitchFamily="34" charset="0"/>
                <a:ea typeface="ＭＳ Ｐ明朝" pitchFamily="18" charset="-128"/>
              </a:rPr>
              <a:t> for utilization under a speedier procedure.</a:t>
            </a:r>
            <a:endParaRPr lang="en-US" altLang="ja-JP" sz="1000" u="none" dirty="0" smtClean="0">
              <a:latin typeface="Arial" pitchFamily="34" charset="0"/>
              <a:ea typeface="ＭＳ Ｐ明朝" pitchFamily="18" charset="-128"/>
            </a:endParaRPr>
          </a:p>
          <a:p>
            <a:r>
              <a:rPr lang="ja-JP" altLang="en-US" sz="1000" dirty="0" smtClean="0">
                <a:latin typeface="Arial" pitchFamily="34" charset="0"/>
                <a:ea typeface="ＭＳ Ｐ明朝" pitchFamily="18" charset="-128"/>
              </a:rPr>
              <a:t> </a:t>
            </a:r>
            <a:endParaRPr lang="en-US" altLang="ja-JP" sz="1000" dirty="0">
              <a:latin typeface="Arial" pitchFamily="34" charset="0"/>
              <a:ea typeface="ＭＳ Ｐ明朝" pitchFamily="18" charset="-128"/>
            </a:endParaRPr>
          </a:p>
          <a:p>
            <a:r>
              <a:rPr lang="ja-JP" altLang="en-US" sz="1000" dirty="0" smtClean="0">
                <a:latin typeface="Arial" pitchFamily="34" charset="0"/>
                <a:ea typeface="ＭＳ Ｐ明朝" pitchFamily="18" charset="-128"/>
              </a:rPr>
              <a:t>＜</a:t>
            </a:r>
            <a:r>
              <a:rPr lang="en-US" altLang="ja-JP" sz="1000" dirty="0" smtClean="0">
                <a:latin typeface="Arial" pitchFamily="34" charset="0"/>
                <a:ea typeface="ＭＳ Ｐ明朝" pitchFamily="18" charset="-128"/>
              </a:rPr>
              <a:t>Reference</a:t>
            </a:r>
            <a:r>
              <a:rPr lang="en-US" altLang="ja-JP" sz="1000" baseline="0" dirty="0" smtClean="0">
                <a:latin typeface="Arial" pitchFamily="34" charset="0"/>
                <a:ea typeface="ＭＳ Ｐ明朝" pitchFamily="18" charset="-128"/>
              </a:rPr>
              <a:t> </a:t>
            </a:r>
            <a:r>
              <a:rPr lang="ja-JP" altLang="en-US" sz="1000" dirty="0" smtClean="0">
                <a:latin typeface="Arial" pitchFamily="34" charset="0"/>
                <a:ea typeface="ＭＳ Ｐ明朝" pitchFamily="18" charset="-128"/>
              </a:rPr>
              <a:t>②＞ </a:t>
            </a:r>
            <a:r>
              <a:rPr lang="en-US" altLang="ja-JP" sz="1000" dirty="0" smtClean="0">
                <a:latin typeface="Arial" pitchFamily="34" charset="0"/>
                <a:ea typeface="ＭＳ Ｐ明朝" pitchFamily="18" charset="-128"/>
              </a:rPr>
              <a:t>System of Specified Experimental Test Stations </a:t>
            </a:r>
            <a:endParaRPr lang="en-US" altLang="ja-JP" sz="1000" dirty="0">
              <a:latin typeface="Arial" pitchFamily="34" charset="0"/>
              <a:ea typeface="ＭＳ Ｐ明朝" pitchFamily="18" charset="-128"/>
            </a:endParaRPr>
          </a:p>
          <a:p>
            <a:r>
              <a:rPr lang="en-US" altLang="ja-JP" sz="1000" dirty="0" smtClean="0"/>
              <a:t>This is the system that makes expeditious license processing possible by the simplification of radio license acquisition procedures for conducting experiments if certain conditions are met in the</a:t>
            </a:r>
            <a:r>
              <a:rPr lang="en-US" altLang="ja-JP" sz="1000" baseline="0" dirty="0" smtClean="0"/>
              <a:t> scope of the pre-announced frequency bands.</a:t>
            </a:r>
            <a:endParaRPr lang="en-US" altLang="ja-JP" sz="1000" dirty="0" smtClean="0"/>
          </a:p>
          <a:p>
            <a:r>
              <a:rPr lang="en-US" altLang="ja-JP" sz="1000" dirty="0" smtClean="0"/>
              <a:t>However, the announcement of frequency bands so far has been made at the local branch office level (Kyushu, Chugoku, Shikoku, ......</a:t>
            </a:r>
            <a:r>
              <a:rPr lang="en-US" altLang="ja-JP" sz="1000" baseline="0" dirty="0" smtClean="0"/>
              <a:t> for example</a:t>
            </a:r>
            <a:r>
              <a:rPr lang="en-US" altLang="ja-JP" sz="1000" dirty="0" smtClean="0"/>
              <a:t>), and, in addition, the announced frequency bands have often been hard-to-use for Wi-Fi. </a:t>
            </a:r>
          </a:p>
          <a:p>
            <a:endParaRPr lang="ja-JP" altLang="en-US" dirty="0" smtClean="0">
              <a:latin typeface="Arial" pitchFamily="34" charset="0"/>
              <a:ea typeface="ＭＳ Ｐ明朝" pitchFamily="18" charset="-128"/>
            </a:endParaRPr>
          </a:p>
          <a:p>
            <a:endParaRPr lang="en-US" altLang="ja-JP" dirty="0" smtClean="0"/>
          </a:p>
        </p:txBody>
      </p:sp>
    </p:spTree>
    <p:extLst>
      <p:ext uri="{BB962C8B-B14F-4D97-AF65-F5344CB8AC3E}">
        <p14:creationId xmlns:p14="http://schemas.microsoft.com/office/powerpoint/2010/main" val="37621898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spect="1" noChangeArrowheads="1" noTextEdit="1"/>
          </p:cNvSpPr>
          <p:nvPr>
            <p:ph type="sldImg"/>
          </p:nvPr>
        </p:nvSpPr>
        <p:spPr>
          <a:xfrm>
            <a:off x="749300" y="719138"/>
            <a:ext cx="5367338" cy="3717925"/>
          </a:xfrm>
          <a:ln w="25400"/>
        </p:spPr>
      </p:sp>
      <p:sp>
        <p:nvSpPr>
          <p:cNvPr id="5123" name="Rectangle 3"/>
          <p:cNvSpPr>
            <a:spLocks noGrp="1" noChangeArrowheads="1"/>
          </p:cNvSpPr>
          <p:nvPr>
            <p:ph type="body" idx="1"/>
          </p:nvPr>
        </p:nvSpPr>
        <p:spPr>
          <a:xfrm>
            <a:off x="881065" y="4530727"/>
            <a:ext cx="5178425" cy="4818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69" tIns="45533" rIns="91069" bIns="45533"/>
          <a:lstStyle/>
          <a:p>
            <a:r>
              <a:rPr lang="ja-JP" altLang="en-US" dirty="0" smtClean="0"/>
              <a:t>・ </a:t>
            </a:r>
            <a:r>
              <a:rPr lang="en-US" altLang="ja-JP" dirty="0" smtClean="0">
                <a:latin typeface="+mn-lt"/>
              </a:rPr>
              <a:t>This is the approach of ICT utilization in the area of welfare.</a:t>
            </a:r>
            <a:r>
              <a:rPr lang="en-US" altLang="ja-JP" baseline="0" dirty="0" smtClean="0">
                <a:latin typeface="+mn-lt"/>
              </a:rPr>
              <a:t> As shown in this slide, we are going to positively  </a:t>
            </a:r>
          </a:p>
          <a:p>
            <a:r>
              <a:rPr lang="en-US" altLang="ja-JP" baseline="0" dirty="0" smtClean="0">
                <a:latin typeface="+mn-lt"/>
              </a:rPr>
              <a:t>   respond to the aging society with fewer children in the future.</a:t>
            </a:r>
            <a:r>
              <a:rPr lang="ja-JP" altLang="en-US" dirty="0" smtClean="0"/>
              <a:t> </a:t>
            </a:r>
            <a:endParaRPr lang="en-US" altLang="ja-JP" dirty="0" smtClean="0"/>
          </a:p>
          <a:p>
            <a:r>
              <a:rPr lang="ja-JP" altLang="en-US" dirty="0" smtClean="0"/>
              <a:t>・ </a:t>
            </a:r>
            <a:r>
              <a:rPr lang="en-US" altLang="ja-JP" dirty="0" smtClean="0"/>
              <a:t>Firstly, in the (upper) column of “</a:t>
            </a:r>
            <a:r>
              <a:rPr kumimoji="1" lang="en-US" altLang="ja-JP" sz="800" b="0" kern="1200" dirty="0" smtClean="0">
                <a:solidFill>
                  <a:srgbClr val="002060"/>
                </a:solidFill>
                <a:latin typeface="+mn-lt"/>
                <a:ea typeface="HG丸ｺﾞｼｯｸM-PRO" pitchFamily="50" charset="-128"/>
                <a:cs typeface="+mn-cs"/>
              </a:rPr>
              <a:t>Integrated Community Care Information Platform”</a:t>
            </a:r>
            <a:r>
              <a:rPr kumimoji="1" lang="en-US" altLang="ja-JP" sz="1200" b="0" kern="1200" dirty="0" smtClean="0">
                <a:solidFill>
                  <a:schemeClr val="tx1"/>
                </a:solidFill>
                <a:latin typeface="+mn-lt"/>
                <a:ea typeface="+mn-ea"/>
                <a:cs typeface="+mn-cs"/>
              </a:rPr>
              <a:t>,</a:t>
            </a:r>
            <a:r>
              <a:rPr kumimoji="1" lang="en-US" altLang="ja-JP" sz="1200" b="0" kern="1200" baseline="0" dirty="0" smtClean="0">
                <a:solidFill>
                  <a:schemeClr val="tx1"/>
                </a:solidFill>
                <a:latin typeface="+mn-lt"/>
                <a:ea typeface="+mn-ea"/>
                <a:cs typeface="+mn-cs"/>
              </a:rPr>
              <a:t> we analyze </a:t>
            </a:r>
            <a:r>
              <a:rPr kumimoji="1" lang="ja-JP" altLang="en-US" sz="1200" b="0" kern="1200" baseline="0" dirty="0" smtClean="0">
                <a:solidFill>
                  <a:schemeClr val="tx1"/>
                </a:solidFill>
                <a:latin typeface="+mn-lt"/>
                <a:ea typeface="+mn-ea"/>
                <a:cs typeface="+mn-cs"/>
              </a:rPr>
              <a:t>　</a:t>
            </a:r>
            <a:endParaRPr kumimoji="1" lang="en-US" altLang="ja-JP" sz="1200" b="0" kern="1200" baseline="0" dirty="0" smtClean="0">
              <a:solidFill>
                <a:schemeClr val="tx1"/>
              </a:solidFill>
              <a:latin typeface="+mn-lt"/>
              <a:ea typeface="+mn-ea"/>
              <a:cs typeface="+mn-cs"/>
            </a:endParaRPr>
          </a:p>
          <a:p>
            <a:r>
              <a:rPr kumimoji="1" lang="ja-JP" altLang="en-US" sz="1200" b="0" kern="1200" baseline="0" dirty="0" smtClean="0">
                <a:solidFill>
                  <a:schemeClr val="tx1"/>
                </a:solidFill>
                <a:latin typeface="+mn-lt"/>
                <a:ea typeface="+mn-ea"/>
                <a:cs typeface="+mn-cs"/>
              </a:rPr>
              <a:t>　</a:t>
            </a:r>
            <a:r>
              <a:rPr kumimoji="1" lang="en-US" altLang="ja-JP" sz="1200" b="0" kern="1200" baseline="0" dirty="0" smtClean="0">
                <a:solidFill>
                  <a:schemeClr val="tx1"/>
                </a:solidFill>
                <a:latin typeface="+mn-lt"/>
                <a:ea typeface="+mn-ea"/>
                <a:cs typeface="+mn-cs"/>
              </a:rPr>
              <a:t>“big data” through information sharing among public offices, medical and nursing care servicers.</a:t>
            </a:r>
            <a:endParaRPr lang="en-US" altLang="ja-JP" dirty="0" smtClean="0"/>
          </a:p>
          <a:p>
            <a:r>
              <a:rPr lang="ja-JP" altLang="en-US" dirty="0" smtClean="0"/>
              <a:t>・ </a:t>
            </a:r>
            <a:r>
              <a:rPr lang="en-US" altLang="ja-JP" dirty="0" smtClean="0"/>
              <a:t>And as for the support to</a:t>
            </a:r>
            <a:r>
              <a:rPr lang="en-US" altLang="ja-JP" baseline="0" dirty="0" smtClean="0"/>
              <a:t> the Elderly Monitoring, we will use “</a:t>
            </a:r>
            <a:r>
              <a:rPr lang="en-US" altLang="ja-JP" baseline="0" dirty="0" err="1" smtClean="0"/>
              <a:t>IoT</a:t>
            </a:r>
            <a:r>
              <a:rPr lang="en-US" altLang="ja-JP" baseline="0" dirty="0" smtClean="0"/>
              <a:t>” that makes use of wearable  </a:t>
            </a:r>
          </a:p>
          <a:p>
            <a:r>
              <a:rPr lang="en-US" altLang="ja-JP" baseline="0" dirty="0" smtClean="0"/>
              <a:t>  terminals, etc. and the relevant information will be posted on the Integrated Community Care  </a:t>
            </a:r>
          </a:p>
          <a:p>
            <a:r>
              <a:rPr lang="en-US" altLang="ja-JP" baseline="0" dirty="0" smtClean="0"/>
              <a:t>  Information Platform. </a:t>
            </a:r>
            <a:endParaRPr lang="en-US" altLang="ja-JP" dirty="0" smtClean="0"/>
          </a:p>
          <a:p>
            <a:r>
              <a:rPr lang="ja-JP" altLang="en-US" dirty="0" smtClean="0"/>
              <a:t>・ </a:t>
            </a:r>
            <a:r>
              <a:rPr lang="en-US" altLang="ja-JP" dirty="0" smtClean="0"/>
              <a:t>The information thus made available</a:t>
            </a:r>
            <a:r>
              <a:rPr lang="en-US" altLang="ja-JP" baseline="0" dirty="0" smtClean="0"/>
              <a:t> will be used for the support to the community elderly </a:t>
            </a:r>
          </a:p>
          <a:p>
            <a:r>
              <a:rPr lang="en-US" altLang="ja-JP" baseline="0" dirty="0" smtClean="0"/>
              <a:t>  monitoring activities making use of ICT.   </a:t>
            </a:r>
            <a:endParaRPr lang="en-US" altLang="ja-JP" dirty="0" smtClean="0"/>
          </a:p>
        </p:txBody>
      </p:sp>
    </p:spTree>
    <p:extLst>
      <p:ext uri="{BB962C8B-B14F-4D97-AF65-F5344CB8AC3E}">
        <p14:creationId xmlns:p14="http://schemas.microsoft.com/office/powerpoint/2010/main" val="7253968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smtClean="0"/>
          </a:p>
        </p:txBody>
      </p:sp>
      <p:sp>
        <p:nvSpPr>
          <p:cNvPr id="58372"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spcBef>
                <a:spcPct val="30000"/>
              </a:spcBef>
              <a:defRPr kumimoji="1" sz="1200">
                <a:solidFill>
                  <a:schemeClr val="tx1"/>
                </a:solidFill>
                <a:latin typeface="Calibri" pitchFamily="34" charset="0"/>
                <a:ea typeface="ＭＳ Ｐゴシック" pitchFamily="50" charset="-128"/>
              </a:defRPr>
            </a:lvl1pPr>
            <a:lvl2pPr marL="742828" indent="-285702" algn="l" eaLnBrk="0" hangingPunct="0">
              <a:spcBef>
                <a:spcPct val="30000"/>
              </a:spcBef>
              <a:defRPr kumimoji="1" sz="1200">
                <a:solidFill>
                  <a:schemeClr val="tx1"/>
                </a:solidFill>
                <a:latin typeface="Calibri" pitchFamily="34" charset="0"/>
                <a:ea typeface="ＭＳ Ｐゴシック" pitchFamily="50" charset="-128"/>
              </a:defRPr>
            </a:lvl2pPr>
            <a:lvl3pPr marL="1142814" indent="-228562" algn="l" eaLnBrk="0" hangingPunct="0">
              <a:spcBef>
                <a:spcPct val="30000"/>
              </a:spcBef>
              <a:defRPr kumimoji="1" sz="1200">
                <a:solidFill>
                  <a:schemeClr val="tx1"/>
                </a:solidFill>
                <a:latin typeface="Calibri" pitchFamily="34" charset="0"/>
                <a:ea typeface="ＭＳ Ｐゴシック" pitchFamily="50" charset="-128"/>
              </a:defRPr>
            </a:lvl3pPr>
            <a:lvl4pPr marL="1599940" indent="-228562" algn="l" eaLnBrk="0" hangingPunct="0">
              <a:spcBef>
                <a:spcPct val="30000"/>
              </a:spcBef>
              <a:defRPr kumimoji="1" sz="1200">
                <a:solidFill>
                  <a:schemeClr val="tx1"/>
                </a:solidFill>
                <a:latin typeface="Calibri" pitchFamily="34" charset="0"/>
                <a:ea typeface="ＭＳ Ｐゴシック" pitchFamily="50" charset="-128"/>
              </a:defRPr>
            </a:lvl4pPr>
            <a:lvl5pPr marL="2057065" indent="-228562" algn="l" eaLnBrk="0" hangingPunct="0">
              <a:spcBef>
                <a:spcPct val="30000"/>
              </a:spcBef>
              <a:defRPr kumimoji="1" sz="1200">
                <a:solidFill>
                  <a:schemeClr val="tx1"/>
                </a:solidFill>
                <a:latin typeface="Calibri" pitchFamily="34" charset="0"/>
                <a:ea typeface="ＭＳ Ｐゴシック" pitchFamily="50" charset="-128"/>
              </a:defRPr>
            </a:lvl5pPr>
            <a:lvl6pPr marL="2514191" indent="-22856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318" indent="-22856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8443" indent="-22856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5568" indent="-22856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algn="r" eaLnBrk="1" hangingPunct="1">
              <a:spcBef>
                <a:spcPct val="50000"/>
              </a:spcBef>
            </a:pPr>
            <a:fld id="{84FCE8AF-DB2C-4F6A-843C-8B64C6FA219F}" type="slidenum">
              <a:rPr lang="ja-JP" altLang="en-US" smtClean="0">
                <a:latin typeface="ＤＨＰ特太ゴシック体" pitchFamily="2" charset="-128"/>
                <a:ea typeface="ＤＨＰ特太ゴシック体" pitchFamily="2" charset="-128"/>
              </a:rPr>
              <a:pPr algn="r" eaLnBrk="1" hangingPunct="1">
                <a:spcBef>
                  <a:spcPct val="50000"/>
                </a:spcBef>
              </a:pPr>
              <a:t>17</a:t>
            </a:fld>
            <a:endParaRPr lang="ja-JP" altLang="en-US" smtClean="0">
              <a:latin typeface="ＤＨＰ特太ゴシック体" pitchFamily="2" charset="-128"/>
              <a:ea typeface="ＤＨＰ特太ゴシック体" pitchFamily="2" charset="-128"/>
            </a:endParaRPr>
          </a:p>
        </p:txBody>
      </p:sp>
    </p:spTree>
    <p:extLst>
      <p:ext uri="{BB962C8B-B14F-4D97-AF65-F5344CB8AC3E}">
        <p14:creationId xmlns:p14="http://schemas.microsoft.com/office/powerpoint/2010/main" val="1705358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a:t>
            </a:r>
            <a:r>
              <a:rPr kumimoji="1" lang="en-US" altLang="ja-JP" dirty="0" smtClean="0"/>
              <a:t>With “Local Vitalization” as a turning point, the government seemed to shift the focus from</a:t>
            </a:r>
            <a:r>
              <a:rPr kumimoji="1" lang="en-US" altLang="ja-JP" baseline="0" dirty="0" smtClean="0"/>
              <a:t> the previous “Balanced Growth of the Whole Country” to supporting “motivated cities with eagerness to take on innovative changes”. </a:t>
            </a:r>
            <a:endParaRPr kumimoji="1" lang="en-US" altLang="ja-JP"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smtClean="0"/>
              <a:t>・  </a:t>
            </a:r>
            <a:r>
              <a:rPr kumimoji="1" lang="en-US" altLang="ja-JP" dirty="0" smtClean="0"/>
              <a:t>In the circumstances of declining population, we</a:t>
            </a:r>
            <a:r>
              <a:rPr kumimoji="1" lang="en-US" altLang="ja-JP" baseline="0" dirty="0" smtClean="0"/>
              <a:t> understand </a:t>
            </a:r>
            <a:r>
              <a:rPr kumimoji="1" lang="en-US" altLang="ja-JP" dirty="0" smtClean="0"/>
              <a:t>“Local Vitalization” from</a:t>
            </a:r>
            <a:r>
              <a:rPr kumimoji="1" lang="ja-JP" altLang="en-US" baseline="0" dirty="0" smtClean="0"/>
              <a:t> </a:t>
            </a:r>
            <a:r>
              <a:rPr kumimoji="1" lang="en-US" altLang="ja-JP" baseline="0" dirty="0" smtClean="0"/>
              <a:t>now on is autonomous administration by these active cities.  </a:t>
            </a:r>
            <a:endParaRPr kumimoji="1" lang="en-US" altLang="ja-JP"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924AE77C-2DFB-4DBB-982E-22721EE246CB}" type="slidenum">
              <a:rPr lang="ja-JP" altLang="en-US" smtClean="0"/>
              <a:pPr>
                <a:defRPr/>
              </a:pPr>
              <a:t>1</a:t>
            </a:fld>
            <a:endParaRPr lang="ja-JP" altLang="en-US" dirty="0"/>
          </a:p>
        </p:txBody>
      </p:sp>
    </p:spTree>
    <p:extLst>
      <p:ext uri="{BB962C8B-B14F-4D97-AF65-F5344CB8AC3E}">
        <p14:creationId xmlns:p14="http://schemas.microsoft.com/office/powerpoint/2010/main" val="3281133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 </a:t>
            </a:r>
            <a:r>
              <a:rPr lang="en-US" altLang="ja-JP" dirty="0" smtClean="0"/>
              <a:t>In order to survive in the era</a:t>
            </a:r>
            <a:r>
              <a:rPr lang="en-US" altLang="ja-JP" baseline="0" dirty="0" smtClean="0"/>
              <a:t> of Local Vitalization, and from the viewpoint of utilization of ICT, Fukuoka City would like to enumerate 3 keywords of “Big Data”, “</a:t>
            </a:r>
            <a:r>
              <a:rPr lang="en-US" altLang="ja-JP" baseline="0" dirty="0" err="1" smtClean="0"/>
              <a:t>IoT</a:t>
            </a:r>
            <a:r>
              <a:rPr lang="en-US" altLang="ja-JP" baseline="0" dirty="0" smtClean="0"/>
              <a:t>” and “ICT”.</a:t>
            </a:r>
            <a:endParaRPr lang="ja-JP" altLang="en-US" dirty="0" smtClean="0"/>
          </a:p>
          <a:p>
            <a:endParaRPr lang="ja-JP" altLang="en-US" dirty="0" smtClean="0"/>
          </a:p>
        </p:txBody>
      </p:sp>
      <p:sp>
        <p:nvSpPr>
          <p:cNvPr id="4096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spcBef>
                <a:spcPct val="30000"/>
              </a:spcBef>
              <a:defRPr kumimoji="1" sz="1200">
                <a:solidFill>
                  <a:schemeClr val="tx1"/>
                </a:solidFill>
                <a:latin typeface="Calibri" pitchFamily="34" charset="0"/>
                <a:ea typeface="ＭＳ Ｐゴシック" pitchFamily="50" charset="-128"/>
              </a:defRPr>
            </a:lvl1pPr>
            <a:lvl2pPr marL="742828" indent="-285702" algn="l" eaLnBrk="0" hangingPunct="0">
              <a:spcBef>
                <a:spcPct val="30000"/>
              </a:spcBef>
              <a:defRPr kumimoji="1" sz="1200">
                <a:solidFill>
                  <a:schemeClr val="tx1"/>
                </a:solidFill>
                <a:latin typeface="Calibri" pitchFamily="34" charset="0"/>
                <a:ea typeface="ＭＳ Ｐゴシック" pitchFamily="50" charset="-128"/>
              </a:defRPr>
            </a:lvl2pPr>
            <a:lvl3pPr marL="1142814" indent="-228562" algn="l" eaLnBrk="0" hangingPunct="0">
              <a:spcBef>
                <a:spcPct val="30000"/>
              </a:spcBef>
              <a:defRPr kumimoji="1" sz="1200">
                <a:solidFill>
                  <a:schemeClr val="tx1"/>
                </a:solidFill>
                <a:latin typeface="Calibri" pitchFamily="34" charset="0"/>
                <a:ea typeface="ＭＳ Ｐゴシック" pitchFamily="50" charset="-128"/>
              </a:defRPr>
            </a:lvl3pPr>
            <a:lvl4pPr marL="1599940" indent="-228562" algn="l" eaLnBrk="0" hangingPunct="0">
              <a:spcBef>
                <a:spcPct val="30000"/>
              </a:spcBef>
              <a:defRPr kumimoji="1" sz="1200">
                <a:solidFill>
                  <a:schemeClr val="tx1"/>
                </a:solidFill>
                <a:latin typeface="Calibri" pitchFamily="34" charset="0"/>
                <a:ea typeface="ＭＳ Ｐゴシック" pitchFamily="50" charset="-128"/>
              </a:defRPr>
            </a:lvl4pPr>
            <a:lvl5pPr marL="2057065" indent="-228562" algn="l" eaLnBrk="0" hangingPunct="0">
              <a:spcBef>
                <a:spcPct val="30000"/>
              </a:spcBef>
              <a:defRPr kumimoji="1" sz="1200">
                <a:solidFill>
                  <a:schemeClr val="tx1"/>
                </a:solidFill>
                <a:latin typeface="Calibri" pitchFamily="34" charset="0"/>
                <a:ea typeface="ＭＳ Ｐゴシック" pitchFamily="50" charset="-128"/>
              </a:defRPr>
            </a:lvl5pPr>
            <a:lvl6pPr marL="2514191" indent="-22856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318" indent="-22856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8443" indent="-22856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5568" indent="-22856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algn="r" eaLnBrk="1" hangingPunct="1">
              <a:spcBef>
                <a:spcPct val="50000"/>
              </a:spcBef>
            </a:pPr>
            <a:fld id="{453B52BF-3EEE-40E6-8160-BFD97A2DE138}" type="slidenum">
              <a:rPr lang="ja-JP" altLang="en-US" smtClean="0">
                <a:latin typeface="ＤＨＰ特太ゴシック体" pitchFamily="2" charset="-128"/>
                <a:ea typeface="ＤＨＰ特太ゴシック体" pitchFamily="2" charset="-128"/>
              </a:rPr>
              <a:pPr algn="r" eaLnBrk="1" hangingPunct="1">
                <a:spcBef>
                  <a:spcPct val="50000"/>
                </a:spcBef>
              </a:pPr>
              <a:t>2</a:t>
            </a:fld>
            <a:endParaRPr lang="ja-JP" altLang="en-US" dirty="0" smtClean="0">
              <a:latin typeface="ＤＨＰ特太ゴシック体" pitchFamily="2" charset="-128"/>
              <a:ea typeface="ＤＨＰ特太ゴシック体" pitchFamily="2" charset="-128"/>
            </a:endParaRPr>
          </a:p>
        </p:txBody>
      </p:sp>
    </p:spTree>
    <p:extLst>
      <p:ext uri="{BB962C8B-B14F-4D97-AF65-F5344CB8AC3E}">
        <p14:creationId xmlns:p14="http://schemas.microsoft.com/office/powerpoint/2010/main" val="1470308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a:t>
            </a:r>
            <a:r>
              <a:rPr kumimoji="1" lang="en-US" altLang="ja-JP" dirty="0" smtClean="0"/>
              <a:t>Although this is the data obtained a few years ago, </a:t>
            </a:r>
            <a:r>
              <a:rPr kumimoji="1" lang="ja-JP" altLang="en-US" baseline="0" dirty="0" smtClean="0"/>
              <a:t> </a:t>
            </a:r>
            <a:r>
              <a:rPr kumimoji="1" lang="en-US" altLang="ja-JP" baseline="0" dirty="0" smtClean="0"/>
              <a:t>the result of the questionnaire survey conducted to visiting foreign tourists to Japan indicated their dissatisfaction with the poor public mobile communication environment as the biggest annoyance. </a:t>
            </a:r>
            <a:r>
              <a:rPr kumimoji="1" lang="ja-JP" altLang="en-US" baseline="0" dirty="0" smtClean="0"/>
              <a:t>  </a:t>
            </a:r>
            <a:endParaRPr kumimoji="1" lang="en-US" altLang="ja-JP" dirty="0" smtClean="0"/>
          </a:p>
          <a:p>
            <a:r>
              <a:rPr kumimoji="1" lang="ja-JP" altLang="en-US" dirty="0" smtClean="0"/>
              <a:t>・ </a:t>
            </a:r>
            <a:r>
              <a:rPr kumimoji="1" lang="en-US" altLang="ja-JP" dirty="0" smtClean="0"/>
              <a:t>With</a:t>
            </a:r>
            <a:r>
              <a:rPr kumimoji="1" lang="en-US" altLang="ja-JP" baseline="0" dirty="0" smtClean="0"/>
              <a:t> this backdrop</a:t>
            </a:r>
            <a:r>
              <a:rPr kumimoji="1" lang="en-US" altLang="ja-JP" dirty="0" smtClean="0"/>
              <a:t>, Fukuoka City Wi-Fi is really appreciated as a very popular</a:t>
            </a:r>
            <a:r>
              <a:rPr kumimoji="1" lang="en-US" altLang="ja-JP" baseline="0" dirty="0" smtClean="0"/>
              <a:t> service for visiting foreign tourists to Japan.</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24AE77C-2DFB-4DBB-982E-22721EE246CB}" type="slidenum">
              <a:rPr lang="ja-JP" altLang="en-US" smtClean="0"/>
              <a:pPr>
                <a:defRPr/>
              </a:pPr>
              <a:t>3</a:t>
            </a:fld>
            <a:endParaRPr lang="ja-JP" altLang="en-US" dirty="0"/>
          </a:p>
        </p:txBody>
      </p:sp>
    </p:spTree>
    <p:extLst>
      <p:ext uri="{BB962C8B-B14F-4D97-AF65-F5344CB8AC3E}">
        <p14:creationId xmlns:p14="http://schemas.microsoft.com/office/powerpoint/2010/main" val="3281133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smtClean="0"/>
              <a:t>・ </a:t>
            </a:r>
            <a:r>
              <a:rPr kumimoji="1" lang="en-US" altLang="ja-JP" dirty="0" smtClean="0"/>
              <a:t>Let me elaborate Fukuoka City Wi-Fi a little more which</a:t>
            </a:r>
            <a:r>
              <a:rPr kumimoji="1" lang="en-US" altLang="ja-JP" baseline="0" dirty="0" smtClean="0"/>
              <a:t> makes use of Big Data.</a:t>
            </a:r>
            <a:endParaRPr kumimoji="1" lang="en-US" altLang="ja-JP" dirty="0" smtClean="0"/>
          </a:p>
          <a:p>
            <a:r>
              <a:rPr kumimoji="1" lang="ja-JP" altLang="en-US" dirty="0" smtClean="0"/>
              <a:t>・ </a:t>
            </a:r>
            <a:r>
              <a:rPr kumimoji="1" lang="en-US" altLang="ja-JP" dirty="0" smtClean="0"/>
              <a:t>Fukuoka City has introduced the free </a:t>
            </a:r>
            <a:r>
              <a:rPr kumimoji="1" lang="en-US" altLang="ja-JP" baseline="0" dirty="0" smtClean="0"/>
              <a:t>public mobile communication service “</a:t>
            </a:r>
            <a:r>
              <a:rPr kumimoji="1" lang="en-US" altLang="ja-JP" dirty="0" smtClean="0"/>
              <a:t>FUKUOKA</a:t>
            </a:r>
            <a:r>
              <a:rPr kumimoji="1" lang="ja-JP" altLang="en-US" dirty="0" smtClean="0"/>
              <a:t>　</a:t>
            </a:r>
            <a:r>
              <a:rPr kumimoji="1" lang="en-US" altLang="ja-JP" dirty="0" smtClean="0"/>
              <a:t>CITY</a:t>
            </a:r>
            <a:r>
              <a:rPr kumimoji="1" lang="ja-JP" altLang="en-US" dirty="0" smtClean="0"/>
              <a:t>　</a:t>
            </a:r>
            <a:r>
              <a:rPr kumimoji="1" lang="en-US" altLang="ja-JP" dirty="0" smtClean="0"/>
              <a:t>Wi-Fi</a:t>
            </a:r>
            <a:r>
              <a:rPr kumimoji="1" lang="en-US" altLang="ja-JP" baseline="0" dirty="0" smtClean="0"/>
              <a:t>” in April, 2012. </a:t>
            </a:r>
            <a:endParaRPr kumimoji="1" lang="en-US" altLang="ja-JP" dirty="0" smtClean="0"/>
          </a:p>
          <a:p>
            <a:r>
              <a:rPr kumimoji="1" lang="ja-JP" altLang="en-US" dirty="0" smtClean="0"/>
              <a:t>・ </a:t>
            </a:r>
            <a:r>
              <a:rPr kumimoji="1" lang="en-US" altLang="ja-JP" dirty="0" smtClean="0"/>
              <a:t>As of October,</a:t>
            </a:r>
            <a:r>
              <a:rPr kumimoji="1" lang="en-US" altLang="ja-JP" baseline="0" dirty="0" smtClean="0"/>
              <a:t> 2015, access points has reached as many as 376 points in Fukuoka </a:t>
            </a:r>
            <a:r>
              <a:rPr kumimoji="1" lang="en-US" altLang="ja-JP" baseline="0" dirty="0" smtClean="0"/>
              <a:t>City</a:t>
            </a:r>
            <a:r>
              <a:rPr kumimoji="1" lang="en-US" altLang="ja-JP" baseline="0"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24AE77C-2DFB-4DBB-982E-22721EE246CB}" type="slidenum">
              <a:rPr lang="ja-JP" altLang="en-US" smtClean="0"/>
              <a:pPr>
                <a:defRPr/>
              </a:pPr>
              <a:t>4</a:t>
            </a:fld>
            <a:endParaRPr lang="ja-JP" altLang="en-US" dirty="0"/>
          </a:p>
        </p:txBody>
      </p:sp>
    </p:spTree>
    <p:extLst>
      <p:ext uri="{BB962C8B-B14F-4D97-AF65-F5344CB8AC3E}">
        <p14:creationId xmlns:p14="http://schemas.microsoft.com/office/powerpoint/2010/main" val="3281133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a:t>
            </a:r>
            <a:r>
              <a:rPr kumimoji="1" lang="en-US" altLang="ja-JP" dirty="0" smtClean="0"/>
              <a:t>In addition, we provide sightseeing information and other up-to-date</a:t>
            </a:r>
            <a:r>
              <a:rPr kumimoji="1" lang="en-US" altLang="ja-JP" baseline="0" dirty="0" smtClean="0"/>
              <a:t> news of Fukuoka City area making use of Fukuoka City Wi-Fi.</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24AE77C-2DFB-4DBB-982E-22721EE246CB}" type="slidenum">
              <a:rPr lang="ja-JP" altLang="en-US" smtClean="0"/>
              <a:pPr>
                <a:defRPr/>
              </a:pPr>
              <a:t>5</a:t>
            </a:fld>
            <a:endParaRPr lang="ja-JP" altLang="en-US" dirty="0"/>
          </a:p>
        </p:txBody>
      </p:sp>
    </p:spTree>
    <p:extLst>
      <p:ext uri="{BB962C8B-B14F-4D97-AF65-F5344CB8AC3E}">
        <p14:creationId xmlns:p14="http://schemas.microsoft.com/office/powerpoint/2010/main" val="3281133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a:t>
            </a:r>
            <a:r>
              <a:rPr kumimoji="1" lang="en-US" altLang="ja-JP" dirty="0" smtClean="0"/>
              <a:t>Information is provided in 5 languages.  </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24AE77C-2DFB-4DBB-982E-22721EE246CB}" type="slidenum">
              <a:rPr lang="ja-JP" altLang="en-US" smtClean="0"/>
              <a:pPr>
                <a:defRPr/>
              </a:pPr>
              <a:t>6</a:t>
            </a:fld>
            <a:endParaRPr lang="ja-JP" altLang="en-US" dirty="0"/>
          </a:p>
        </p:txBody>
      </p:sp>
    </p:spTree>
    <p:extLst>
      <p:ext uri="{BB962C8B-B14F-4D97-AF65-F5344CB8AC3E}">
        <p14:creationId xmlns:p14="http://schemas.microsoft.com/office/powerpoint/2010/main" val="3281133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a:t>
            </a:r>
            <a:r>
              <a:rPr kumimoji="1" lang="en-US" altLang="ja-JP" dirty="0" smtClean="0"/>
              <a:t>Furthermore, in case of emergency such as disaster occurrence, etc., we send</a:t>
            </a:r>
            <a:r>
              <a:rPr kumimoji="1" lang="en-US" altLang="ja-JP" baseline="0" dirty="0" smtClean="0"/>
              <a:t> </a:t>
            </a:r>
            <a:r>
              <a:rPr kumimoji="1" lang="en-US" altLang="ja-JP" dirty="0" smtClean="0"/>
              <a:t>the</a:t>
            </a:r>
            <a:r>
              <a:rPr kumimoji="1" lang="en-US" altLang="ja-JP" baseline="0" dirty="0" smtClean="0"/>
              <a:t> information on the portal screens of users, and  we can lead them to the Disaster Management Information Page. </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24AE77C-2DFB-4DBB-982E-22721EE246CB}" type="slidenum">
              <a:rPr lang="ja-JP" altLang="en-US" smtClean="0"/>
              <a:pPr>
                <a:defRPr/>
              </a:pPr>
              <a:t>7</a:t>
            </a:fld>
            <a:endParaRPr lang="ja-JP" altLang="en-US" dirty="0"/>
          </a:p>
        </p:txBody>
      </p:sp>
    </p:spTree>
    <p:extLst>
      <p:ext uri="{BB962C8B-B14F-4D97-AF65-F5344CB8AC3E}">
        <p14:creationId xmlns:p14="http://schemas.microsoft.com/office/powerpoint/2010/main" val="32811331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  </a:t>
            </a:r>
            <a:r>
              <a:rPr lang="en-US" altLang="ja-JP" dirty="0" smtClean="0"/>
              <a:t>Let me explain</a:t>
            </a:r>
            <a:r>
              <a:rPr lang="en-US" altLang="ja-JP" baseline="0" dirty="0" smtClean="0"/>
              <a:t> Fukuoka City’s approach to Big Data.</a:t>
            </a:r>
            <a:endParaRPr lang="en-US" altLang="ja-JP" dirty="0" smtClean="0"/>
          </a:p>
          <a:p>
            <a:r>
              <a:rPr lang="ja-JP" altLang="en-US" dirty="0" smtClean="0"/>
              <a:t>・  </a:t>
            </a:r>
            <a:r>
              <a:rPr lang="en-US" altLang="ja-JP" dirty="0" smtClean="0"/>
              <a:t>Fukuoka City has inaugurated the exclusive site of Open Data in October, 2014 which was fairy earlier</a:t>
            </a:r>
            <a:r>
              <a:rPr lang="en-US" altLang="ja-JP" baseline="0" dirty="0" smtClean="0"/>
              <a:t> than other cities. </a:t>
            </a:r>
            <a:endParaRPr lang="en-US" altLang="ja-JP" dirty="0" smtClean="0"/>
          </a:p>
          <a:p>
            <a:r>
              <a:rPr lang="ja-JP" altLang="en-US" dirty="0" smtClean="0"/>
              <a:t>・  </a:t>
            </a:r>
            <a:r>
              <a:rPr lang="en-US" altLang="ja-JP" dirty="0" smtClean="0"/>
              <a:t>With this site, we expect users to freely use administrative data owned by Fukuoka City, and to freely think about the ways of data utilization, and to use them for higher quality of life or for their businesses. </a:t>
            </a:r>
          </a:p>
        </p:txBody>
      </p:sp>
      <p:sp>
        <p:nvSpPr>
          <p:cNvPr id="4915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spcBef>
                <a:spcPct val="30000"/>
              </a:spcBef>
              <a:defRPr kumimoji="1" sz="1200">
                <a:solidFill>
                  <a:schemeClr val="tx1"/>
                </a:solidFill>
                <a:latin typeface="Calibri" pitchFamily="34" charset="0"/>
                <a:ea typeface="ＭＳ Ｐゴシック" pitchFamily="50" charset="-128"/>
              </a:defRPr>
            </a:lvl1pPr>
            <a:lvl2pPr marL="742828" indent="-285702" algn="l" eaLnBrk="0" hangingPunct="0">
              <a:spcBef>
                <a:spcPct val="30000"/>
              </a:spcBef>
              <a:defRPr kumimoji="1" sz="1200">
                <a:solidFill>
                  <a:schemeClr val="tx1"/>
                </a:solidFill>
                <a:latin typeface="Calibri" pitchFamily="34" charset="0"/>
                <a:ea typeface="ＭＳ Ｐゴシック" pitchFamily="50" charset="-128"/>
              </a:defRPr>
            </a:lvl2pPr>
            <a:lvl3pPr marL="1142814" indent="-228562" algn="l" eaLnBrk="0" hangingPunct="0">
              <a:spcBef>
                <a:spcPct val="30000"/>
              </a:spcBef>
              <a:defRPr kumimoji="1" sz="1200">
                <a:solidFill>
                  <a:schemeClr val="tx1"/>
                </a:solidFill>
                <a:latin typeface="Calibri" pitchFamily="34" charset="0"/>
                <a:ea typeface="ＭＳ Ｐゴシック" pitchFamily="50" charset="-128"/>
              </a:defRPr>
            </a:lvl3pPr>
            <a:lvl4pPr marL="1599940" indent="-228562" algn="l" eaLnBrk="0" hangingPunct="0">
              <a:spcBef>
                <a:spcPct val="30000"/>
              </a:spcBef>
              <a:defRPr kumimoji="1" sz="1200">
                <a:solidFill>
                  <a:schemeClr val="tx1"/>
                </a:solidFill>
                <a:latin typeface="Calibri" pitchFamily="34" charset="0"/>
                <a:ea typeface="ＭＳ Ｐゴシック" pitchFamily="50" charset="-128"/>
              </a:defRPr>
            </a:lvl4pPr>
            <a:lvl5pPr marL="2057065" indent="-228562" algn="l" eaLnBrk="0" hangingPunct="0">
              <a:spcBef>
                <a:spcPct val="30000"/>
              </a:spcBef>
              <a:defRPr kumimoji="1" sz="1200">
                <a:solidFill>
                  <a:schemeClr val="tx1"/>
                </a:solidFill>
                <a:latin typeface="Calibri" pitchFamily="34" charset="0"/>
                <a:ea typeface="ＭＳ Ｐゴシック" pitchFamily="50" charset="-128"/>
              </a:defRPr>
            </a:lvl5pPr>
            <a:lvl6pPr marL="2514191" indent="-22856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318" indent="-22856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8443" indent="-22856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5568" indent="-22856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algn="r" eaLnBrk="1" hangingPunct="1">
              <a:spcBef>
                <a:spcPct val="50000"/>
              </a:spcBef>
            </a:pPr>
            <a:fld id="{2B082F50-B765-414C-B331-5909DAE4E0FE}" type="slidenum">
              <a:rPr lang="ja-JP" altLang="en-US" smtClean="0">
                <a:latin typeface="ＤＨＰ特太ゴシック体" pitchFamily="2" charset="-128"/>
                <a:ea typeface="ＤＨＰ特太ゴシック体" pitchFamily="2" charset="-128"/>
              </a:rPr>
              <a:pPr algn="r" eaLnBrk="1" hangingPunct="1">
                <a:spcBef>
                  <a:spcPct val="50000"/>
                </a:spcBef>
              </a:pPr>
              <a:t>8</a:t>
            </a:fld>
            <a:endParaRPr lang="ja-JP" altLang="en-US" smtClean="0">
              <a:latin typeface="ＤＨＰ特太ゴシック体" pitchFamily="2" charset="-128"/>
              <a:ea typeface="ＤＨＰ特太ゴシック体" pitchFamily="2" charset="-128"/>
            </a:endParaRPr>
          </a:p>
        </p:txBody>
      </p:sp>
    </p:spTree>
    <p:extLst>
      <p:ext uri="{BB962C8B-B14F-4D97-AF65-F5344CB8AC3E}">
        <p14:creationId xmlns:p14="http://schemas.microsoft.com/office/powerpoint/2010/main" val="1700141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8"/>
            <a:ext cx="84201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xfrm>
            <a:off x="7593230" y="6481142"/>
            <a:ext cx="2311400" cy="476250"/>
          </a:xfrm>
          <a:ln/>
        </p:spPr>
        <p:txBody>
          <a:bodyPr/>
          <a:lstStyle>
            <a:lvl1pPr>
              <a:defRPr>
                <a:solidFill>
                  <a:schemeClr val="tx1"/>
                </a:solidFill>
                <a:latin typeface="+mn-ea"/>
                <a:ea typeface="+mn-ea"/>
              </a:defRPr>
            </a:lvl1pPr>
          </a:lstStyle>
          <a:p>
            <a:pPr>
              <a:defRPr/>
            </a:pPr>
            <a:fld id="{437218FB-EB4A-47C7-B6F5-C90F339A5CDF}" type="slidenum">
              <a:rPr lang="en-US" altLang="ja-JP" smtClean="0"/>
              <a:pPr>
                <a:defRPr/>
              </a:pPr>
              <a:t>‹#›</a:t>
            </a:fld>
            <a:endParaRPr lang="en-US" altLang="ja-JP" dirty="0"/>
          </a:p>
        </p:txBody>
      </p:sp>
    </p:spTree>
    <p:extLst>
      <p:ext uri="{BB962C8B-B14F-4D97-AF65-F5344CB8AC3E}">
        <p14:creationId xmlns:p14="http://schemas.microsoft.com/office/powerpoint/2010/main" val="1662200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64D0ACAE-76BC-438A-9FFE-C1B4307A4553}" type="slidenum">
              <a:rPr lang="en-US" altLang="ja-JP"/>
              <a:pPr>
                <a:defRPr/>
              </a:pPr>
              <a:t>‹#›</a:t>
            </a:fld>
            <a:endParaRPr lang="en-US" altLang="ja-JP" dirty="0"/>
          </a:p>
        </p:txBody>
      </p:sp>
    </p:spTree>
    <p:extLst>
      <p:ext uri="{BB962C8B-B14F-4D97-AF65-F5344CB8AC3E}">
        <p14:creationId xmlns:p14="http://schemas.microsoft.com/office/powerpoint/2010/main" val="3290492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B202FE23-22A0-47D3-B874-957B6C24ECB1}" type="slidenum">
              <a:rPr lang="en-US" altLang="ja-JP"/>
              <a:pPr>
                <a:defRPr/>
              </a:pPr>
              <a:t>‹#›</a:t>
            </a:fld>
            <a:endParaRPr lang="en-US" altLang="ja-JP" dirty="0"/>
          </a:p>
        </p:txBody>
      </p:sp>
    </p:spTree>
    <p:extLst>
      <p:ext uri="{BB962C8B-B14F-4D97-AF65-F5344CB8AC3E}">
        <p14:creationId xmlns:p14="http://schemas.microsoft.com/office/powerpoint/2010/main" val="2511160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D75019FB-2B60-4D2D-858A-FFB10B2CDB18}" type="slidenum">
              <a:rPr lang="en-US" altLang="ja-JP"/>
              <a:pPr>
                <a:defRPr/>
              </a:pPr>
              <a:t>‹#›</a:t>
            </a:fld>
            <a:endParaRPr lang="en-US" altLang="ja-JP" dirty="0"/>
          </a:p>
        </p:txBody>
      </p:sp>
    </p:spTree>
    <p:extLst>
      <p:ext uri="{BB962C8B-B14F-4D97-AF65-F5344CB8AC3E}">
        <p14:creationId xmlns:p14="http://schemas.microsoft.com/office/powerpoint/2010/main" val="282989411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3"/>
            <a:ext cx="84201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3C4F302C-CDCA-4A20-9E12-4332CD032D90}" type="slidenum">
              <a:rPr lang="en-US" altLang="ja-JP"/>
              <a:pPr>
                <a:defRPr/>
              </a:pPr>
              <a:t>‹#›</a:t>
            </a:fld>
            <a:endParaRPr lang="en-US" altLang="ja-JP" dirty="0"/>
          </a:p>
        </p:txBody>
      </p:sp>
    </p:spTree>
    <p:extLst>
      <p:ext uri="{BB962C8B-B14F-4D97-AF65-F5344CB8AC3E}">
        <p14:creationId xmlns:p14="http://schemas.microsoft.com/office/powerpoint/2010/main" val="4152543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95300" y="1600203"/>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5035550" y="1600203"/>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7" name="Rectangle 6"/>
          <p:cNvSpPr>
            <a:spLocks noGrp="1" noChangeArrowheads="1"/>
          </p:cNvSpPr>
          <p:nvPr>
            <p:ph type="sldNum" sz="quarter" idx="12"/>
          </p:nvPr>
        </p:nvSpPr>
        <p:spPr>
          <a:ln/>
        </p:spPr>
        <p:txBody>
          <a:bodyPr/>
          <a:lstStyle>
            <a:lvl1pPr>
              <a:defRPr/>
            </a:lvl1pPr>
          </a:lstStyle>
          <a:p>
            <a:pPr>
              <a:defRPr/>
            </a:pPr>
            <a:fld id="{37C79DBD-F143-4566-98C5-AEBACB1F50E1}" type="slidenum">
              <a:rPr lang="en-US" altLang="ja-JP"/>
              <a:pPr>
                <a:defRPr/>
              </a:pPr>
              <a:t>‹#›</a:t>
            </a:fld>
            <a:endParaRPr lang="en-US" altLang="ja-JP" dirty="0"/>
          </a:p>
        </p:txBody>
      </p:sp>
    </p:spTree>
    <p:extLst>
      <p:ext uri="{BB962C8B-B14F-4D97-AF65-F5344CB8AC3E}">
        <p14:creationId xmlns:p14="http://schemas.microsoft.com/office/powerpoint/2010/main" val="1786804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5032112"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5032112"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9" name="Rectangle 6"/>
          <p:cNvSpPr>
            <a:spLocks noGrp="1" noChangeArrowheads="1"/>
          </p:cNvSpPr>
          <p:nvPr>
            <p:ph type="sldNum" sz="quarter" idx="12"/>
          </p:nvPr>
        </p:nvSpPr>
        <p:spPr>
          <a:ln/>
        </p:spPr>
        <p:txBody>
          <a:bodyPr/>
          <a:lstStyle>
            <a:lvl1pPr>
              <a:defRPr/>
            </a:lvl1pPr>
          </a:lstStyle>
          <a:p>
            <a:pPr>
              <a:defRPr/>
            </a:pPr>
            <a:fld id="{7A250D75-3CCA-4000-B809-A0AFF2A3EE35}" type="slidenum">
              <a:rPr lang="en-US" altLang="ja-JP"/>
              <a:pPr>
                <a:defRPr/>
              </a:pPr>
              <a:t>‹#›</a:t>
            </a:fld>
            <a:endParaRPr lang="en-US" altLang="ja-JP" dirty="0"/>
          </a:p>
        </p:txBody>
      </p:sp>
    </p:spTree>
    <p:extLst>
      <p:ext uri="{BB962C8B-B14F-4D97-AF65-F5344CB8AC3E}">
        <p14:creationId xmlns:p14="http://schemas.microsoft.com/office/powerpoint/2010/main" val="2297750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5" name="Rectangle 6"/>
          <p:cNvSpPr>
            <a:spLocks noGrp="1" noChangeArrowheads="1"/>
          </p:cNvSpPr>
          <p:nvPr>
            <p:ph type="sldNum" sz="quarter" idx="12"/>
          </p:nvPr>
        </p:nvSpPr>
        <p:spPr>
          <a:ln/>
        </p:spPr>
        <p:txBody>
          <a:bodyPr/>
          <a:lstStyle>
            <a:lvl1pPr>
              <a:defRPr/>
            </a:lvl1pPr>
          </a:lstStyle>
          <a:p>
            <a:pPr>
              <a:defRPr/>
            </a:pPr>
            <a:fld id="{9DF57D0D-97C2-459F-88A3-14D492ACB33C}" type="slidenum">
              <a:rPr lang="en-US" altLang="ja-JP"/>
              <a:pPr>
                <a:defRPr/>
              </a:pPr>
              <a:t>‹#›</a:t>
            </a:fld>
            <a:endParaRPr lang="en-US" altLang="ja-JP" dirty="0"/>
          </a:p>
        </p:txBody>
      </p:sp>
    </p:spTree>
    <p:extLst>
      <p:ext uri="{BB962C8B-B14F-4D97-AF65-F5344CB8AC3E}">
        <p14:creationId xmlns:p14="http://schemas.microsoft.com/office/powerpoint/2010/main" val="3236615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4" name="Rectangle 6"/>
          <p:cNvSpPr>
            <a:spLocks noGrp="1" noChangeArrowheads="1"/>
          </p:cNvSpPr>
          <p:nvPr>
            <p:ph type="sldNum" sz="quarter" idx="12"/>
          </p:nvPr>
        </p:nvSpPr>
        <p:spPr>
          <a:xfrm>
            <a:off x="7590751" y="6525344"/>
            <a:ext cx="2311400" cy="332656"/>
          </a:xfrm>
          <a:ln/>
        </p:spPr>
        <p:txBody>
          <a:bodyPr/>
          <a:lstStyle>
            <a:lvl1pPr>
              <a:defRPr/>
            </a:lvl1pPr>
          </a:lstStyle>
          <a:p>
            <a:pPr>
              <a:defRPr/>
            </a:pPr>
            <a:fld id="{EB2B0566-5813-4D31-9947-3D43E6E97850}" type="slidenum">
              <a:rPr lang="en-US" altLang="ja-JP"/>
              <a:pPr>
                <a:defRPr/>
              </a:pPr>
              <a:t>‹#›</a:t>
            </a:fld>
            <a:endParaRPr lang="en-US" altLang="ja-JP" dirty="0"/>
          </a:p>
        </p:txBody>
      </p:sp>
    </p:spTree>
    <p:extLst>
      <p:ext uri="{BB962C8B-B14F-4D97-AF65-F5344CB8AC3E}">
        <p14:creationId xmlns:p14="http://schemas.microsoft.com/office/powerpoint/2010/main" val="9311804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7" name="Rectangle 6"/>
          <p:cNvSpPr>
            <a:spLocks noGrp="1" noChangeArrowheads="1"/>
          </p:cNvSpPr>
          <p:nvPr>
            <p:ph type="sldNum" sz="quarter" idx="12"/>
          </p:nvPr>
        </p:nvSpPr>
        <p:spPr>
          <a:ln/>
        </p:spPr>
        <p:txBody>
          <a:bodyPr/>
          <a:lstStyle>
            <a:lvl1pPr>
              <a:defRPr/>
            </a:lvl1pPr>
          </a:lstStyle>
          <a:p>
            <a:pPr>
              <a:defRPr/>
            </a:pPr>
            <a:fld id="{C03F1B1C-F550-438E-9632-38B4A7E8ECC8}" type="slidenum">
              <a:rPr lang="en-US" altLang="ja-JP"/>
              <a:pPr>
                <a:defRPr/>
              </a:pPr>
              <a:t>‹#›</a:t>
            </a:fld>
            <a:endParaRPr lang="en-US" altLang="ja-JP" dirty="0"/>
          </a:p>
        </p:txBody>
      </p:sp>
    </p:spTree>
    <p:extLst>
      <p:ext uri="{BB962C8B-B14F-4D97-AF65-F5344CB8AC3E}">
        <p14:creationId xmlns:p14="http://schemas.microsoft.com/office/powerpoint/2010/main" val="3150626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smtClean="0"/>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7" name="Rectangle 6"/>
          <p:cNvSpPr>
            <a:spLocks noGrp="1" noChangeArrowheads="1"/>
          </p:cNvSpPr>
          <p:nvPr>
            <p:ph type="sldNum" sz="quarter" idx="12"/>
          </p:nvPr>
        </p:nvSpPr>
        <p:spPr>
          <a:ln/>
        </p:spPr>
        <p:txBody>
          <a:bodyPr/>
          <a:lstStyle>
            <a:lvl1pPr>
              <a:defRPr/>
            </a:lvl1pPr>
          </a:lstStyle>
          <a:p>
            <a:pPr>
              <a:defRPr/>
            </a:pPr>
            <a:fld id="{CF6245CB-8E54-4174-9D32-4BB64BA10827}" type="slidenum">
              <a:rPr lang="en-US" altLang="ja-JP"/>
              <a:pPr>
                <a:defRPr/>
              </a:pPr>
              <a:t>‹#›</a:t>
            </a:fld>
            <a:endParaRPr lang="en-US" altLang="ja-JP" dirty="0"/>
          </a:p>
        </p:txBody>
      </p:sp>
    </p:spTree>
    <p:extLst>
      <p:ext uri="{BB962C8B-B14F-4D97-AF65-F5344CB8AC3E}">
        <p14:creationId xmlns:p14="http://schemas.microsoft.com/office/powerpoint/2010/main" val="1046312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74638"/>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95300" y="1600200"/>
            <a:ext cx="8915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defRPr sz="1400">
                <a:latin typeface="+mn-lt"/>
                <a:ea typeface="+mn-ea"/>
              </a:defRPr>
            </a:lvl1pPr>
          </a:lstStyle>
          <a:p>
            <a:pPr>
              <a:defRPr/>
            </a:pPr>
            <a:endParaRPr lang="en-US" altLang="ja-JP" dirty="0"/>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atin typeface="+mn-lt"/>
                <a:ea typeface="+mn-ea"/>
              </a:defRPr>
            </a:lvl1pPr>
          </a:lstStyle>
          <a:p>
            <a:pPr>
              <a:defRPr/>
            </a:pPr>
            <a:endParaRPr lang="en-US" altLang="ja-JP" dirty="0"/>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atin typeface="+mn-lt"/>
                <a:ea typeface="+mn-ea"/>
              </a:defRPr>
            </a:lvl1pPr>
          </a:lstStyle>
          <a:p>
            <a:pPr>
              <a:defRPr/>
            </a:pPr>
            <a:fld id="{5D5D5A93-7CC8-4397-BB3F-8BC17001B939}" type="slidenum">
              <a:rPr lang="en-US" altLang="ja-JP"/>
              <a:pPr>
                <a:defRPr/>
              </a:pPr>
              <a:t>‹#›</a:t>
            </a:fld>
            <a:endParaRPr lang="en-US" altLang="ja-JP" dirty="0"/>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wmf"/><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jpeg"/><Relationship Id="rId9"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17.xml.rels><?xml version="1.0" encoding="UTF-8" standalone="yes"?>
<Relationships xmlns="http://schemas.openxmlformats.org/package/2006/relationships"><Relationship Id="rId8" Type="http://schemas.openxmlformats.org/officeDocument/2006/relationships/image" Target="../media/image46.jpeg"/><Relationship Id="rId13" Type="http://schemas.openxmlformats.org/officeDocument/2006/relationships/image" Target="../media/image50.jpeg"/><Relationship Id="rId18" Type="http://schemas.openxmlformats.org/officeDocument/2006/relationships/image" Target="../media/image54.png"/><Relationship Id="rId3" Type="http://schemas.openxmlformats.org/officeDocument/2006/relationships/image" Target="../media/image43.jpeg"/><Relationship Id="rId21" Type="http://schemas.openxmlformats.org/officeDocument/2006/relationships/image" Target="../media/image57.png"/><Relationship Id="rId7" Type="http://schemas.openxmlformats.org/officeDocument/2006/relationships/image" Target="http://www.microsoft.com/global/ja-jp/business/industry/gov/publishingimages/community/clip/02/ss_62.jpg" TargetMode="External"/><Relationship Id="rId12" Type="http://schemas.openxmlformats.org/officeDocument/2006/relationships/image" Target="../media/image49.jpeg"/><Relationship Id="rId17" Type="http://schemas.openxmlformats.org/officeDocument/2006/relationships/image" Target="../media/image53.png"/><Relationship Id="rId2" Type="http://schemas.openxmlformats.org/officeDocument/2006/relationships/notesSlide" Target="../notesSlides/notesSlide17.xml"/><Relationship Id="rId16" Type="http://schemas.openxmlformats.org/officeDocument/2006/relationships/hyperlink" Target="http://frame-illust.com/fi/wp-content/uploads/2015/04/69a1d8d01537017a08244a535a706c79.png" TargetMode="External"/><Relationship Id="rId20"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45.jpeg"/><Relationship Id="rId11" Type="http://schemas.openxmlformats.org/officeDocument/2006/relationships/image" Target="../media/image48.jpeg"/><Relationship Id="rId5" Type="http://schemas.openxmlformats.org/officeDocument/2006/relationships/image" Target="../media/image44.png"/><Relationship Id="rId15" Type="http://schemas.openxmlformats.org/officeDocument/2006/relationships/image" Target="../media/image52.wmf"/><Relationship Id="rId10" Type="http://schemas.openxmlformats.org/officeDocument/2006/relationships/image" Target="../media/image47.jpeg"/><Relationship Id="rId19" Type="http://schemas.openxmlformats.org/officeDocument/2006/relationships/image" Target="../media/image55.jpeg"/><Relationship Id="rId4" Type="http://schemas.openxmlformats.org/officeDocument/2006/relationships/image" Target="http://www.microsoft.com/global/ja-jp/business/industry/gov/publishingimages/community/clip/04/ss_13.jpg" TargetMode="External"/><Relationship Id="rId9" Type="http://schemas.openxmlformats.org/officeDocument/2006/relationships/image" Target="http://www.microsoft.com/global/ja-jp/business/industry/gov/publishingimages/community/clip/04/ss_16.jpg" TargetMode="External"/><Relationship Id="rId14" Type="http://schemas.openxmlformats.org/officeDocument/2006/relationships/image" Target="../media/image51.png"/><Relationship Id="rId22" Type="http://schemas.openxmlformats.org/officeDocument/2006/relationships/image" Target="../media/image58.png"/></Relationships>
</file>

<file path=ppt/slides/_rels/slide1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bwMode="auto">
          <a:xfrm>
            <a:off x="776536" y="1697991"/>
            <a:ext cx="8496944" cy="2758202"/>
          </a:xfrm>
          <a:prstGeom prst="roundRect">
            <a:avLst/>
          </a:prstGeom>
          <a:solidFill>
            <a:schemeClr val="accent6"/>
          </a:solidFill>
          <a:ln>
            <a:noFill/>
          </a:ln>
          <a:effectLst/>
          <a:extLst/>
        </p:spPr>
        <p:txBody>
          <a:bodyPr wrap="square" anchor="ctr">
            <a:spAutoFit/>
          </a:bodyPr>
          <a:lstStyle/>
          <a:p>
            <a:pPr>
              <a:spcBef>
                <a:spcPts val="0"/>
              </a:spcBef>
              <a:defRPr/>
            </a:pPr>
            <a:endParaRPr lang="en-US" altLang="ja-JP" b="1" dirty="0" smtClean="0">
              <a:solidFill>
                <a:schemeClr val="bg1"/>
              </a:solidFill>
            </a:endParaRPr>
          </a:p>
          <a:p>
            <a:pPr>
              <a:spcBef>
                <a:spcPts val="0"/>
              </a:spcBef>
              <a:defRPr/>
            </a:pPr>
            <a:r>
              <a:rPr lang="en-US" altLang="ja-JP" sz="3600" b="1" dirty="0" smtClean="0">
                <a:solidFill>
                  <a:schemeClr val="bg1"/>
                </a:solidFill>
                <a:latin typeface="+mj-lt"/>
              </a:rPr>
              <a:t>“Vitalizing Local Economy  X  ICT”</a:t>
            </a:r>
            <a:r>
              <a:rPr lang="ja-JP" altLang="en-US" sz="5400" b="1" dirty="0" smtClean="0">
                <a:solidFill>
                  <a:schemeClr val="bg1"/>
                </a:solidFill>
              </a:rPr>
              <a:t>　</a:t>
            </a:r>
            <a:endParaRPr lang="en-US" altLang="ja-JP" sz="5400" b="1" dirty="0" smtClean="0">
              <a:solidFill>
                <a:schemeClr val="bg1"/>
              </a:solidFill>
            </a:endParaRPr>
          </a:p>
          <a:p>
            <a:pPr>
              <a:spcBef>
                <a:spcPts val="0"/>
              </a:spcBef>
              <a:defRPr/>
            </a:pPr>
            <a:r>
              <a:rPr lang="en-US" altLang="ja-JP" sz="3600" b="1" dirty="0">
                <a:solidFill>
                  <a:schemeClr val="bg1"/>
                </a:solidFill>
                <a:latin typeface="+mj-lt"/>
              </a:rPr>
              <a:t>i</a:t>
            </a:r>
            <a:r>
              <a:rPr lang="en-US" altLang="ja-JP" sz="3600" b="1" dirty="0" smtClean="0">
                <a:solidFill>
                  <a:schemeClr val="bg1"/>
                </a:solidFill>
                <a:latin typeface="+mj-lt"/>
              </a:rPr>
              <a:t>n Fukuoka Style</a:t>
            </a:r>
          </a:p>
          <a:p>
            <a:pPr>
              <a:spcBef>
                <a:spcPts val="0"/>
              </a:spcBef>
              <a:defRPr/>
            </a:pPr>
            <a:endParaRPr lang="en-US" altLang="ja-JP" sz="3600" b="1" dirty="0" smtClean="0">
              <a:solidFill>
                <a:schemeClr val="bg1"/>
              </a:solidFill>
            </a:endParaRPr>
          </a:p>
        </p:txBody>
      </p:sp>
      <p:sp>
        <p:nvSpPr>
          <p:cNvPr id="3076" name="Rectangle 3"/>
          <p:cNvSpPr>
            <a:spLocks noGrp="1" noChangeArrowheads="1"/>
          </p:cNvSpPr>
          <p:nvPr>
            <p:ph type="subTitle" idx="1"/>
          </p:nvPr>
        </p:nvSpPr>
        <p:spPr>
          <a:xfrm>
            <a:off x="1280592" y="4797151"/>
            <a:ext cx="7488832" cy="1295673"/>
          </a:xfrm>
        </p:spPr>
        <p:txBody>
          <a:bodyPr/>
          <a:lstStyle/>
          <a:p>
            <a:pPr eaLnBrk="1" hangingPunct="1"/>
            <a:r>
              <a:rPr lang="en-US" altLang="ja-JP" sz="2800" dirty="0" smtClean="0">
                <a:latin typeface="+mj-lt"/>
              </a:rPr>
              <a:t>November 2015</a:t>
            </a:r>
            <a:endParaRPr lang="ja-JP" altLang="en-US" sz="2800" dirty="0" smtClean="0"/>
          </a:p>
          <a:p>
            <a:pPr eaLnBrk="1" hangingPunct="1"/>
            <a:r>
              <a:rPr lang="en-US" altLang="ja-JP" sz="2800" dirty="0" smtClean="0">
                <a:latin typeface="+mj-lt"/>
              </a:rPr>
              <a:t>Mayor of Fukuoka City</a:t>
            </a:r>
            <a:r>
              <a:rPr lang="ja-JP" altLang="en-US" sz="2800" dirty="0" smtClean="0"/>
              <a:t>　　</a:t>
            </a:r>
            <a:r>
              <a:rPr lang="en-US" altLang="ja-JP" sz="2800" dirty="0" err="1" smtClean="0"/>
              <a:t>Soichiro</a:t>
            </a:r>
            <a:r>
              <a:rPr lang="en-US" altLang="ja-JP" sz="2800" dirty="0" smtClean="0"/>
              <a:t> Takashima</a:t>
            </a:r>
          </a:p>
        </p:txBody>
      </p:sp>
      <p:pic>
        <p:nvPicPr>
          <p:cNvPr id="1027" name="Picture 3" descr="D:\91 雑件\福岡市ロゴ等\市章（市名入り）.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496" y="260648"/>
            <a:ext cx="2404570" cy="7647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L:\（H27）横手課長ライン\●総合計画ライン\08_FUKUOKA NEXT\★ロゴデータ\png\FUKUOKA_NEXT_Logo4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4138" y="24037"/>
            <a:ext cx="2865344" cy="11251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8" name="Picture 2" descr="\\10.250.4.10\UserData$\14385\デスクトップ\webまっぷ.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5056" y="4077072"/>
            <a:ext cx="3651569" cy="2694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3" descr="けいご君表示画面"/>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7216" y="4005064"/>
            <a:ext cx="1720210" cy="282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1" name="テキスト ボックス 9"/>
          <p:cNvSpPr txBox="1">
            <a:spLocks noChangeArrowheads="1"/>
          </p:cNvSpPr>
          <p:nvPr/>
        </p:nvSpPr>
        <p:spPr bwMode="auto">
          <a:xfrm>
            <a:off x="139105" y="868360"/>
            <a:ext cx="2273746"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50000"/>
              </a:spcBef>
              <a:buFontTx/>
              <a:buNone/>
            </a:pPr>
            <a:r>
              <a:rPr lang="en-US" altLang="ja-JP" sz="2400" b="1" u="sng" dirty="0" smtClean="0">
                <a:latin typeface="ＤＨＰ特太ゴシック体" pitchFamily="2" charset="-128"/>
                <a:ea typeface="ＤＨＰ特太ゴシック体" pitchFamily="2" charset="-128"/>
              </a:rPr>
              <a:t>Open Data Site</a:t>
            </a:r>
          </a:p>
          <a:p>
            <a:pPr algn="ctr" eaLnBrk="1" hangingPunct="1">
              <a:spcBef>
                <a:spcPct val="50000"/>
              </a:spcBef>
              <a:buFontTx/>
              <a:buNone/>
            </a:pPr>
            <a:r>
              <a:rPr lang="en-US" altLang="ja-JP" sz="2000" b="1" u="sng" dirty="0" smtClean="0">
                <a:latin typeface="ＤＨＰ特太ゴシック体" pitchFamily="2" charset="-128"/>
                <a:ea typeface="ＤＨＰ特太ゴシック体" pitchFamily="2" charset="-128"/>
              </a:rPr>
              <a:t>(Administrative Information)</a:t>
            </a:r>
            <a:endParaRPr lang="en-US" altLang="ja-JP" sz="2000" b="1" u="sng" dirty="0">
              <a:latin typeface="ＤＨＰ特太ゴシック体" pitchFamily="2" charset="-128"/>
              <a:ea typeface="ＤＨＰ特太ゴシック体" pitchFamily="2" charset="-128"/>
            </a:endParaRPr>
          </a:p>
        </p:txBody>
      </p:sp>
      <p:sp>
        <p:nvSpPr>
          <p:cNvPr id="18442" name="テキスト ボックス 14"/>
          <p:cNvSpPr txBox="1">
            <a:spLocks noChangeArrowheads="1"/>
          </p:cNvSpPr>
          <p:nvPr/>
        </p:nvSpPr>
        <p:spPr bwMode="auto">
          <a:xfrm>
            <a:off x="247117" y="4221088"/>
            <a:ext cx="283367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ts val="0"/>
              </a:spcBef>
              <a:buFontTx/>
              <a:buNone/>
            </a:pPr>
            <a:r>
              <a:rPr lang="en-US" altLang="ja-JP" sz="2000" b="1" u="sng" dirty="0" smtClean="0">
                <a:latin typeface="ＤＨＰ特太ゴシック体" pitchFamily="2" charset="-128"/>
                <a:ea typeface="ＤＨＰ特太ゴシック体" pitchFamily="2" charset="-128"/>
              </a:rPr>
              <a:t>Private Businesses, etc. </a:t>
            </a:r>
            <a:r>
              <a:rPr lang="en-US" altLang="ja-JP" sz="2400" b="1" u="sng" dirty="0">
                <a:latin typeface="ＤＨＰ特太ゴシック体" pitchFamily="2" charset="-128"/>
                <a:ea typeface="ＤＨＰ特太ゴシック体" pitchFamily="2" charset="-128"/>
              </a:rPr>
              <a:t/>
            </a:r>
            <a:br>
              <a:rPr lang="en-US" altLang="ja-JP" sz="2400" b="1" u="sng" dirty="0">
                <a:latin typeface="ＤＨＰ特太ゴシック体" pitchFamily="2" charset="-128"/>
                <a:ea typeface="ＤＨＰ特太ゴシック体" pitchFamily="2" charset="-128"/>
              </a:rPr>
            </a:br>
            <a:r>
              <a:rPr lang="en-US" altLang="ja-JP" sz="2000" b="1" dirty="0" smtClean="0">
                <a:latin typeface="ＤＨＰ特太ゴシック体" pitchFamily="2" charset="-128"/>
                <a:ea typeface="ＤＨＰ特太ゴシック体" pitchFamily="2" charset="-128"/>
              </a:rPr>
              <a:t> </a:t>
            </a:r>
            <a:r>
              <a:rPr lang="en-US" altLang="ja-JP" sz="2000" b="1" dirty="0" smtClean="0">
                <a:latin typeface="ＤＨＰ特太ゴシック体" pitchFamily="2" charset="-128"/>
                <a:ea typeface="ＤＨＰ特太ゴシック体" pitchFamily="2" charset="-128"/>
              </a:rPr>
              <a:t>Making </a:t>
            </a:r>
            <a:r>
              <a:rPr lang="en-US" altLang="ja-JP" sz="2000" b="1" dirty="0" smtClean="0">
                <a:latin typeface="ＤＨＰ特太ゴシック体" pitchFamily="2" charset="-128"/>
                <a:ea typeface="ＤＨＰ特太ゴシック体" pitchFamily="2" charset="-128"/>
              </a:rPr>
              <a:t>Use of Open </a:t>
            </a:r>
            <a:r>
              <a:rPr lang="en-US" altLang="ja-JP" sz="2000" b="1" dirty="0" smtClean="0">
                <a:latin typeface="ＤＨＰ特太ゴシック体" pitchFamily="2" charset="-128"/>
                <a:ea typeface="ＤＨＰ特太ゴシック体" pitchFamily="2" charset="-128"/>
              </a:rPr>
              <a:t> </a:t>
            </a:r>
          </a:p>
          <a:p>
            <a:pPr eaLnBrk="1" hangingPunct="1">
              <a:spcBef>
                <a:spcPts val="0"/>
              </a:spcBef>
              <a:buFontTx/>
              <a:buNone/>
            </a:pPr>
            <a:r>
              <a:rPr lang="en-US" altLang="ja-JP" sz="2000" b="1" dirty="0">
                <a:latin typeface="ＤＨＰ特太ゴシック体" pitchFamily="2" charset="-128"/>
                <a:ea typeface="ＤＨＰ特太ゴシック体" pitchFamily="2" charset="-128"/>
              </a:rPr>
              <a:t> </a:t>
            </a:r>
            <a:r>
              <a:rPr lang="en-US" altLang="ja-JP" sz="2000" b="1" dirty="0" smtClean="0">
                <a:latin typeface="ＤＨＰ特太ゴシック体" pitchFamily="2" charset="-128"/>
                <a:ea typeface="ＤＨＰ特太ゴシック体" pitchFamily="2" charset="-128"/>
              </a:rPr>
              <a:t>Data</a:t>
            </a:r>
            <a:r>
              <a:rPr lang="ja-JP" altLang="en-US" sz="2400" b="1" dirty="0">
                <a:latin typeface="ＤＨＰ特太ゴシック体" pitchFamily="2" charset="-128"/>
                <a:ea typeface="ＤＨＰ特太ゴシック体" pitchFamily="2" charset="-128"/>
              </a:rPr>
              <a:t> </a:t>
            </a:r>
            <a:r>
              <a:rPr lang="en-US" altLang="ja-JP" sz="2000" b="1" dirty="0" smtClean="0">
                <a:latin typeface="ＤＨＰ特太ゴシック体" pitchFamily="2" charset="-128"/>
                <a:ea typeface="ＤＨＰ特太ゴシック体" pitchFamily="2" charset="-128"/>
              </a:rPr>
              <a:t>for </a:t>
            </a:r>
            <a:r>
              <a:rPr lang="en-US" altLang="ja-JP" sz="2000" b="1" dirty="0" smtClean="0">
                <a:latin typeface="ＤＨＰ特太ゴシック体" pitchFamily="2" charset="-128"/>
                <a:ea typeface="ＤＨＰ特太ゴシック体" pitchFamily="2" charset="-128"/>
              </a:rPr>
              <a:t>Providing a </a:t>
            </a:r>
            <a:endParaRPr lang="en-US" altLang="ja-JP" sz="2000" b="1" dirty="0" smtClean="0">
              <a:latin typeface="ＤＨＰ特太ゴシック体" pitchFamily="2" charset="-128"/>
              <a:ea typeface="ＤＨＰ特太ゴシック体" pitchFamily="2" charset="-128"/>
            </a:endParaRPr>
          </a:p>
          <a:p>
            <a:pPr eaLnBrk="1" hangingPunct="1">
              <a:spcBef>
                <a:spcPts val="0"/>
              </a:spcBef>
              <a:buFontTx/>
              <a:buNone/>
            </a:pPr>
            <a:r>
              <a:rPr lang="en-US" altLang="ja-JP" sz="2000" b="1" dirty="0">
                <a:latin typeface="ＤＨＰ特太ゴシック体" pitchFamily="2" charset="-128"/>
                <a:ea typeface="ＤＨＰ特太ゴシック体" pitchFamily="2" charset="-128"/>
              </a:rPr>
              <a:t> </a:t>
            </a:r>
            <a:r>
              <a:rPr lang="en-US" altLang="ja-JP" sz="2000" b="1" dirty="0" smtClean="0">
                <a:latin typeface="ＤＨＰ特太ゴシック体" pitchFamily="2" charset="-128"/>
                <a:ea typeface="ＤＨＰ特太ゴシック体" pitchFamily="2" charset="-128"/>
              </a:rPr>
              <a:t>Variety of </a:t>
            </a:r>
            <a:r>
              <a:rPr lang="en-US" altLang="ja-JP" sz="2000" b="1" dirty="0" smtClean="0">
                <a:latin typeface="ＤＨＰ特太ゴシック体" pitchFamily="2" charset="-128"/>
                <a:ea typeface="ＤＨＰ特太ゴシック体" pitchFamily="2" charset="-128"/>
              </a:rPr>
              <a:t>Services.</a:t>
            </a:r>
          </a:p>
        </p:txBody>
      </p:sp>
      <p:sp>
        <p:nvSpPr>
          <p:cNvPr id="30" name="スライド番号プレースホルダー 1"/>
          <p:cNvSpPr>
            <a:spLocks noGrp="1"/>
          </p:cNvSpPr>
          <p:nvPr>
            <p:ph type="sldNum" sz="quarter" idx="12"/>
          </p:nvPr>
        </p:nvSpPr>
        <p:spPr>
          <a:xfrm>
            <a:off x="7590751" y="6525344"/>
            <a:ext cx="2311400" cy="332656"/>
          </a:xfrm>
        </p:spPr>
        <p:txBody>
          <a:bodyPr/>
          <a:lstStyle/>
          <a:p>
            <a:pPr>
              <a:defRPr/>
            </a:pPr>
            <a:fld id="{EB2B0566-5813-4D31-9947-3D43E6E97850}" type="slidenum">
              <a:rPr lang="en-US" altLang="ja-JP" smtClean="0"/>
              <a:pPr>
                <a:defRPr/>
              </a:pPr>
              <a:t>9</a:t>
            </a:fld>
            <a:endParaRPr lang="en-US" altLang="ja-JP" dirty="0"/>
          </a:p>
        </p:txBody>
      </p:sp>
      <p:sp>
        <p:nvSpPr>
          <p:cNvPr id="15" name="Text Box 2"/>
          <p:cNvSpPr txBox="1">
            <a:spLocks noChangeArrowheads="1"/>
          </p:cNvSpPr>
          <p:nvPr/>
        </p:nvSpPr>
        <p:spPr bwMode="auto">
          <a:xfrm>
            <a:off x="0" y="0"/>
            <a:ext cx="9906000" cy="584775"/>
          </a:xfrm>
          <a:prstGeom prst="rect">
            <a:avLst/>
          </a:prstGeom>
          <a:solidFill>
            <a:srgbClr val="009900"/>
          </a:solidFill>
          <a:ln>
            <a:noFill/>
          </a:ln>
          <a:effectLst/>
          <a:extLst/>
        </p:spPr>
        <p:txBody>
          <a:bodyPr>
            <a:spAutoFit/>
          </a:bodyPr>
          <a:lstStyle>
            <a:lvl1pPr eaLnBrk="0" hangingPunct="0">
              <a:defRPr kumimoji="1" sz="2400">
                <a:solidFill>
                  <a:schemeClr val="tx1"/>
                </a:solidFill>
                <a:latin typeface="ＤＨＰ特太ゴシック体" pitchFamily="2" charset="-128"/>
                <a:ea typeface="ＤＨＰ特太ゴシック体" pitchFamily="2" charset="-128"/>
              </a:defRPr>
            </a:lvl1pPr>
            <a:lvl2pPr marL="742950" indent="-285750" eaLnBrk="0" hangingPunct="0">
              <a:defRPr kumimoji="1" sz="2400">
                <a:solidFill>
                  <a:schemeClr val="tx1"/>
                </a:solidFill>
                <a:latin typeface="ＤＨＰ特太ゴシック体" pitchFamily="2" charset="-128"/>
                <a:ea typeface="ＤＨＰ特太ゴシック体" pitchFamily="2" charset="-128"/>
              </a:defRPr>
            </a:lvl2pPr>
            <a:lvl3pPr marL="1143000" indent="-228600" eaLnBrk="0" hangingPunct="0">
              <a:defRPr kumimoji="1" sz="2400">
                <a:solidFill>
                  <a:schemeClr val="tx1"/>
                </a:solidFill>
                <a:latin typeface="ＤＨＰ特太ゴシック体" pitchFamily="2" charset="-128"/>
                <a:ea typeface="ＤＨＰ特太ゴシック体" pitchFamily="2" charset="-128"/>
              </a:defRPr>
            </a:lvl3pPr>
            <a:lvl4pPr marL="1600200" indent="-228600" eaLnBrk="0" hangingPunct="0">
              <a:defRPr kumimoji="1" sz="2400">
                <a:solidFill>
                  <a:schemeClr val="tx1"/>
                </a:solidFill>
                <a:latin typeface="ＤＨＰ特太ゴシック体" pitchFamily="2" charset="-128"/>
                <a:ea typeface="ＤＨＰ特太ゴシック体" pitchFamily="2" charset="-128"/>
              </a:defRPr>
            </a:lvl4pPr>
            <a:lvl5pPr marL="2057400" indent="-228600" eaLnBrk="0" hangingPunct="0">
              <a:defRPr kumimoji="1" sz="2400">
                <a:solidFill>
                  <a:schemeClr val="tx1"/>
                </a:solidFill>
                <a:latin typeface="ＤＨＰ特太ゴシック体" pitchFamily="2" charset="-128"/>
                <a:ea typeface="ＤＨＰ特太ゴシック体" pitchFamily="2" charset="-128"/>
              </a:defRPr>
            </a:lvl5pPr>
            <a:lvl6pPr marL="2514600" indent="-228600" algn="ctr" eaLnBrk="0" fontAlgn="base" hangingPunct="0">
              <a:spcBef>
                <a:spcPct val="50000"/>
              </a:spcBef>
              <a:spcAft>
                <a:spcPct val="0"/>
              </a:spcAft>
              <a:defRPr kumimoji="1" sz="2400">
                <a:solidFill>
                  <a:schemeClr val="tx1"/>
                </a:solidFill>
                <a:latin typeface="ＤＨＰ特太ゴシック体" pitchFamily="2" charset="-128"/>
                <a:ea typeface="ＤＨＰ特太ゴシック体" pitchFamily="2" charset="-128"/>
              </a:defRPr>
            </a:lvl6pPr>
            <a:lvl7pPr marL="2971800" indent="-228600" algn="ctr" eaLnBrk="0" fontAlgn="base" hangingPunct="0">
              <a:spcBef>
                <a:spcPct val="50000"/>
              </a:spcBef>
              <a:spcAft>
                <a:spcPct val="0"/>
              </a:spcAft>
              <a:defRPr kumimoji="1" sz="2400">
                <a:solidFill>
                  <a:schemeClr val="tx1"/>
                </a:solidFill>
                <a:latin typeface="ＤＨＰ特太ゴシック体" pitchFamily="2" charset="-128"/>
                <a:ea typeface="ＤＨＰ特太ゴシック体" pitchFamily="2" charset="-128"/>
              </a:defRPr>
            </a:lvl7pPr>
            <a:lvl8pPr marL="3429000" indent="-228600" algn="ctr" eaLnBrk="0" fontAlgn="base" hangingPunct="0">
              <a:spcBef>
                <a:spcPct val="50000"/>
              </a:spcBef>
              <a:spcAft>
                <a:spcPct val="0"/>
              </a:spcAft>
              <a:defRPr kumimoji="1" sz="2400">
                <a:solidFill>
                  <a:schemeClr val="tx1"/>
                </a:solidFill>
                <a:latin typeface="ＤＨＰ特太ゴシック体" pitchFamily="2" charset="-128"/>
                <a:ea typeface="ＤＨＰ特太ゴシック体" pitchFamily="2" charset="-128"/>
              </a:defRPr>
            </a:lvl8pPr>
            <a:lvl9pPr marL="3886200" indent="-228600" algn="ctr" eaLnBrk="0" fontAlgn="base" hangingPunct="0">
              <a:spcBef>
                <a:spcPct val="50000"/>
              </a:spcBef>
              <a:spcAft>
                <a:spcPct val="0"/>
              </a:spcAft>
              <a:defRPr kumimoji="1" sz="2400">
                <a:solidFill>
                  <a:schemeClr val="tx1"/>
                </a:solidFill>
                <a:latin typeface="ＤＨＰ特太ゴシック体" pitchFamily="2" charset="-128"/>
                <a:ea typeface="ＤＨＰ特太ゴシック体" pitchFamily="2" charset="-128"/>
              </a:defRPr>
            </a:lvl9pPr>
          </a:lstStyle>
          <a:p>
            <a:pPr algn="l" eaLnBrk="1" hangingPunct="1"/>
            <a:r>
              <a:rPr lang="ja-JP" altLang="en-US" sz="3200" dirty="0">
                <a:solidFill>
                  <a:schemeClr val="bg1"/>
                </a:solidFill>
                <a:latin typeface="HGP創英角ｺﾞｼｯｸUB" pitchFamily="50" charset="-128"/>
                <a:ea typeface="HGP創英角ｺﾞｼｯｸUB" pitchFamily="50" charset="-128"/>
                <a:cs typeface="ＭＳ Ｐゴシック" pitchFamily="50" charset="-128"/>
              </a:rPr>
              <a:t>■</a:t>
            </a:r>
            <a:r>
              <a:rPr lang="en-US" altLang="ja-JP" sz="3200" dirty="0" smtClean="0">
                <a:solidFill>
                  <a:schemeClr val="bg1"/>
                </a:solidFill>
                <a:latin typeface="HGP創英角ｺﾞｼｯｸUB" pitchFamily="50" charset="-128"/>
                <a:ea typeface="HGP創英角ｺﾞｼｯｸUB" pitchFamily="50" charset="-128"/>
                <a:cs typeface="ＭＳ Ｐゴシック" pitchFamily="50" charset="-128"/>
              </a:rPr>
              <a:t>  Fukuoka </a:t>
            </a:r>
            <a:r>
              <a:rPr lang="en-US" altLang="ja-JP" sz="3200" dirty="0">
                <a:solidFill>
                  <a:schemeClr val="bg1"/>
                </a:solidFill>
                <a:latin typeface="HGP創英角ｺﾞｼｯｸUB" pitchFamily="50" charset="-128"/>
                <a:ea typeface="HGP創英角ｺﾞｼｯｸUB" pitchFamily="50" charset="-128"/>
                <a:cs typeface="ＭＳ Ｐゴシック" pitchFamily="50" charset="-128"/>
              </a:rPr>
              <a:t>City Open Data Site</a:t>
            </a:r>
            <a:endParaRPr lang="ja-JP" altLang="en-US" sz="3200" dirty="0">
              <a:solidFill>
                <a:schemeClr val="bg1"/>
              </a:solidFill>
              <a:latin typeface="HGP創英角ｺﾞｼｯｸUB" pitchFamily="50" charset="-128"/>
              <a:ea typeface="HGP創英角ｺﾞｼｯｸUB" pitchFamily="50" charset="-128"/>
              <a:cs typeface="ＭＳ Ｐゴシック" pitchFamily="50" charset="-128"/>
            </a:endParaRPr>
          </a:p>
        </p:txBody>
      </p:sp>
      <p:pic>
        <p:nvPicPr>
          <p:cNvPr id="16" name="Picture 12" descr="生データ"/>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13227" y="1272397"/>
            <a:ext cx="2519352" cy="224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二等辺三角形 16"/>
          <p:cNvSpPr/>
          <p:nvPr/>
        </p:nvSpPr>
        <p:spPr>
          <a:xfrm rot="10800000">
            <a:off x="1490117" y="3564559"/>
            <a:ext cx="7400330" cy="511424"/>
          </a:xfrm>
          <a:prstGeom prst="triangle">
            <a:avLst/>
          </a:prstGeom>
          <a:gradFill flip="none" rotWithShape="1">
            <a:gsLst>
              <a:gs pos="64000">
                <a:srgbClr val="FFFF00">
                  <a:alpha val="80000"/>
                </a:srgbClr>
              </a:gs>
              <a:gs pos="0">
                <a:srgbClr val="FFC000"/>
              </a:gs>
              <a:gs pos="100000">
                <a:schemeClr val="bg1">
                  <a:alpha val="10000"/>
                </a:schemeClr>
              </a:gs>
            </a:gsLst>
            <a:lin ang="5400000" scaled="1"/>
            <a:tileRect/>
          </a:gradFill>
          <a:ln>
            <a:noFill/>
          </a:ln>
          <a:effectLst/>
        </p:spPr>
        <p:style>
          <a:lnRef idx="1">
            <a:schemeClr val="accent1"/>
          </a:lnRef>
          <a:fillRef idx="2">
            <a:schemeClr val="accent1"/>
          </a:fillRef>
          <a:effectRef idx="1">
            <a:schemeClr val="accent1"/>
          </a:effectRef>
          <a:fontRef idx="minor">
            <a:schemeClr val="dk1"/>
          </a:fontRef>
        </p:style>
        <p:txBody>
          <a:bodyPr lIns="95743" tIns="47872" rIns="95743" bIns="47872" rtlCol="0" anchor="ctr"/>
          <a:lstStyle/>
          <a:p>
            <a:pPr algn="ctr"/>
            <a:endParaRPr kumimoji="1" lang="ja-JP" altLang="en-US"/>
          </a:p>
        </p:txBody>
      </p:sp>
      <p:pic>
        <p:nvPicPr>
          <p:cNvPr id="29" name="Picture 2" descr="\\10.250.4.10\UserData$\14385\デスクトップ\ODSのスクリーンショット.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21090" y="818707"/>
            <a:ext cx="3470665" cy="2865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95442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下カーブ矢印 14"/>
          <p:cNvSpPr/>
          <p:nvPr/>
        </p:nvSpPr>
        <p:spPr bwMode="auto">
          <a:xfrm rot="8763959">
            <a:off x="2455003" y="4060170"/>
            <a:ext cx="5000286" cy="1732188"/>
          </a:xfrm>
          <a:prstGeom prst="curvedDownArrow">
            <a:avLst>
              <a:gd name="adj1" fmla="val 28481"/>
              <a:gd name="adj2" fmla="val 50000"/>
              <a:gd name="adj3" fmla="val 27951"/>
            </a:avLst>
          </a:prstGeom>
          <a:solidFill>
            <a:srgbClr val="66FF66"/>
          </a:solidFill>
          <a:ln>
            <a:solidFill>
              <a:schemeClr val="accent2">
                <a:lumMod val="75000"/>
              </a:schemeClr>
            </a:solidFill>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1" lang="ja-JP" altLang="en-US" sz="2400" b="0" i="0" u="none" strike="noStrike" cap="none" normalizeH="0" baseline="0" dirty="0" smtClean="0">
              <a:ln>
                <a:noFill/>
              </a:ln>
              <a:solidFill>
                <a:schemeClr val="tx1"/>
              </a:solidFill>
              <a:effectLst/>
              <a:latin typeface="ＤＨＰ特太ゴシック体" pitchFamily="2" charset="-128"/>
              <a:ea typeface="ＤＨＰ特太ゴシック体" pitchFamily="2" charset="-128"/>
            </a:endParaRPr>
          </a:p>
        </p:txBody>
      </p:sp>
      <p:sp>
        <p:nvSpPr>
          <p:cNvPr id="3" name="下カーブ矢印 2"/>
          <p:cNvSpPr/>
          <p:nvPr/>
        </p:nvSpPr>
        <p:spPr bwMode="auto">
          <a:xfrm rot="6042776">
            <a:off x="2207544" y="3494505"/>
            <a:ext cx="2286805" cy="1251548"/>
          </a:xfrm>
          <a:prstGeom prst="curvedDownArrow">
            <a:avLst>
              <a:gd name="adj1" fmla="val 32614"/>
              <a:gd name="adj2" fmla="val 50000"/>
              <a:gd name="adj3" fmla="val 25000"/>
            </a:avLst>
          </a:prstGeom>
          <a:solidFill>
            <a:srgbClr val="66FF66"/>
          </a:solidFill>
          <a:ln>
            <a:solidFill>
              <a:schemeClr val="accent2">
                <a:lumMod val="75000"/>
              </a:schemeClr>
            </a:solidFill>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1" lang="ja-JP" altLang="en-US" sz="2400" b="0" i="0" u="none" strike="noStrike" cap="none" normalizeH="0" baseline="0" dirty="0" smtClean="0">
              <a:ln>
                <a:noFill/>
              </a:ln>
              <a:solidFill>
                <a:schemeClr val="tx1"/>
              </a:solidFill>
              <a:effectLst/>
              <a:latin typeface="ＤＨＰ特太ゴシック体" pitchFamily="2" charset="-128"/>
              <a:ea typeface="ＤＨＰ特太ゴシック体" pitchFamily="2" charset="-128"/>
            </a:endParaRPr>
          </a:p>
        </p:txBody>
      </p:sp>
      <p:pic>
        <p:nvPicPr>
          <p:cNvPr id="20484" name="Picture 5" descr="貯水率"/>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8425" y="3947719"/>
            <a:ext cx="3401119" cy="276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4" descr="PM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0552" y="768268"/>
            <a:ext cx="3349265" cy="2742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 Box 6"/>
          <p:cNvSpPr txBox="1">
            <a:spLocks noChangeArrowheads="1"/>
          </p:cNvSpPr>
          <p:nvPr/>
        </p:nvSpPr>
        <p:spPr bwMode="auto">
          <a:xfrm>
            <a:off x="128464" y="765924"/>
            <a:ext cx="2520280" cy="471924"/>
          </a:xfrm>
          <a:prstGeom prst="rect">
            <a:avLst/>
          </a:prstGeom>
          <a:solidFill>
            <a:schemeClr val="bg1"/>
          </a:solidFill>
          <a:ln>
            <a:noFill/>
          </a:ln>
          <a:effectLst/>
          <a:extLst/>
        </p:spPr>
        <p:txBody>
          <a:bodyPr wrap="square">
            <a:spAutoFit/>
          </a:bodyP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lnSpc>
                <a:spcPts val="1000"/>
              </a:lnSpc>
              <a:spcBef>
                <a:spcPct val="50000"/>
              </a:spcBef>
              <a:buFontTx/>
              <a:buNone/>
            </a:pPr>
            <a:r>
              <a:rPr lang="ja-JP" altLang="en-US" sz="1600" dirty="0" smtClean="0">
                <a:latin typeface="HG丸ｺﾞｼｯｸM-PRO" pitchFamily="50" charset="-128"/>
                <a:ea typeface="HG丸ｺﾞｼｯｸM-PRO" pitchFamily="50" charset="-128"/>
              </a:rPr>
              <a:t>○ </a:t>
            </a:r>
            <a:r>
              <a:rPr lang="en-US" altLang="ja-JP" sz="1600" dirty="0" smtClean="0">
                <a:latin typeface="HG丸ｺﾞｼｯｸM-PRO" pitchFamily="50" charset="-128"/>
                <a:ea typeface="HG丸ｺﾞｼｯｸM-PRO" pitchFamily="50" charset="-128"/>
              </a:rPr>
              <a:t>PM2.5 Density Map</a:t>
            </a:r>
            <a:endParaRPr lang="en-US" altLang="ja-JP" sz="1600" dirty="0">
              <a:latin typeface="HG丸ｺﾞｼｯｸM-PRO" pitchFamily="50" charset="-128"/>
              <a:ea typeface="HG丸ｺﾞｼｯｸM-PRO" pitchFamily="50" charset="-128"/>
            </a:endParaRPr>
          </a:p>
          <a:p>
            <a:pPr eaLnBrk="1" hangingPunct="1">
              <a:lnSpc>
                <a:spcPts val="1000"/>
              </a:lnSpc>
              <a:spcBef>
                <a:spcPct val="50000"/>
              </a:spcBef>
              <a:buFontTx/>
              <a:buNone/>
            </a:pPr>
            <a:r>
              <a:rPr lang="en-US" altLang="ja-JP" sz="1600" dirty="0">
                <a:latin typeface="HG丸ｺﾞｼｯｸM-PRO" pitchFamily="50" charset="-128"/>
                <a:ea typeface="HG丸ｺﾞｼｯｸM-PRO" pitchFamily="50" charset="-128"/>
              </a:rPr>
              <a:t> </a:t>
            </a:r>
            <a:r>
              <a:rPr lang="en-US" altLang="ja-JP" sz="1600" dirty="0" smtClean="0">
                <a:latin typeface="HG丸ｺﾞｼｯｸM-PRO" pitchFamily="50" charset="-128"/>
                <a:ea typeface="HG丸ｺﾞｼｯｸM-PRO" pitchFamily="50" charset="-128"/>
              </a:rPr>
              <a:t>  </a:t>
            </a:r>
            <a:r>
              <a:rPr lang="en-US" altLang="ja-JP" sz="1200" dirty="0" smtClean="0">
                <a:latin typeface="HG丸ｺﾞｼｯｸM-PRO" pitchFamily="50" charset="-128"/>
                <a:ea typeface="HG丸ｺﾞｼｯｸM-PRO" pitchFamily="50" charset="-128"/>
              </a:rPr>
              <a:t>(Environment Bureau)</a:t>
            </a:r>
            <a:endParaRPr lang="ja-JP" altLang="en-US" sz="1200" dirty="0">
              <a:latin typeface="HG丸ｺﾞｼｯｸM-PRO" pitchFamily="50" charset="-128"/>
              <a:ea typeface="HG丸ｺﾞｼｯｸM-PRO" pitchFamily="50" charset="-128"/>
            </a:endParaRPr>
          </a:p>
        </p:txBody>
      </p:sp>
      <p:sp>
        <p:nvSpPr>
          <p:cNvPr id="2" name="スライド番号プレースホルダー 1"/>
          <p:cNvSpPr>
            <a:spLocks noGrp="1"/>
          </p:cNvSpPr>
          <p:nvPr>
            <p:ph type="sldNum" sz="quarter" idx="12"/>
          </p:nvPr>
        </p:nvSpPr>
        <p:spPr/>
        <p:txBody>
          <a:bodyPr/>
          <a:lstStyle/>
          <a:p>
            <a:pPr>
              <a:defRPr/>
            </a:pPr>
            <a:fld id="{EB2B0566-5813-4D31-9947-3D43E6E97850}" type="slidenum">
              <a:rPr lang="en-US" altLang="ja-JP" smtClean="0"/>
              <a:pPr>
                <a:defRPr/>
              </a:pPr>
              <a:t>10</a:t>
            </a:fld>
            <a:endParaRPr lang="en-US" altLang="ja-JP" dirty="0"/>
          </a:p>
        </p:txBody>
      </p:sp>
      <p:pic>
        <p:nvPicPr>
          <p:cNvPr id="7" name="Picture 4" descr="河川水位"/>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15022" y="871678"/>
            <a:ext cx="3039104" cy="291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6"/>
          <p:cNvSpPr txBox="1">
            <a:spLocks noChangeArrowheads="1"/>
          </p:cNvSpPr>
          <p:nvPr/>
        </p:nvSpPr>
        <p:spPr bwMode="auto">
          <a:xfrm>
            <a:off x="4880992" y="687012"/>
            <a:ext cx="4320480" cy="441146"/>
          </a:xfrm>
          <a:prstGeom prst="rect">
            <a:avLst/>
          </a:prstGeom>
          <a:solidFill>
            <a:schemeClr val="bg1"/>
          </a:solidFill>
          <a:ln>
            <a:noFill/>
          </a:ln>
          <a:effectLst/>
          <a:extLst/>
        </p:spPr>
        <p:txBody>
          <a:bodyPr wrap="square">
            <a:spAutoFit/>
          </a:bodyP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lnSpc>
                <a:spcPts val="1000"/>
              </a:lnSpc>
              <a:spcBef>
                <a:spcPct val="50000"/>
              </a:spcBef>
              <a:buFontTx/>
              <a:buNone/>
            </a:pPr>
            <a:r>
              <a:rPr lang="ja-JP" altLang="en-US" sz="1600" dirty="0" smtClean="0">
                <a:latin typeface="HG丸ｺﾞｼｯｸM-PRO" pitchFamily="50" charset="-128"/>
                <a:ea typeface="HG丸ｺﾞｼｯｸM-PRO" pitchFamily="50" charset="-128"/>
              </a:rPr>
              <a:t>○ </a:t>
            </a:r>
            <a:r>
              <a:rPr lang="en-US" altLang="ja-JP" sz="1600" dirty="0">
                <a:latin typeface="HG丸ｺﾞｼｯｸM-PRO" pitchFamily="50" charset="-128"/>
                <a:ea typeface="HG丸ｺﾞｼｯｸM-PRO" pitchFamily="50" charset="-128"/>
              </a:rPr>
              <a:t>R</a:t>
            </a:r>
            <a:r>
              <a:rPr lang="en-US" altLang="ja-JP" sz="1600" dirty="0" smtClean="0">
                <a:latin typeface="HG丸ｺﾞｼｯｸM-PRO" pitchFamily="50" charset="-128"/>
                <a:ea typeface="HG丸ｺﾞｼｯｸM-PRO" pitchFamily="50" charset="-128"/>
              </a:rPr>
              <a:t>iver Water Level</a:t>
            </a:r>
            <a:r>
              <a:rPr lang="ja-JP" altLang="en-US" sz="1600" dirty="0">
                <a:latin typeface="HG丸ｺﾞｼｯｸM-PRO" pitchFamily="50" charset="-128"/>
                <a:ea typeface="HG丸ｺﾞｼｯｸM-PRO" pitchFamily="50" charset="-128"/>
              </a:rPr>
              <a:t> </a:t>
            </a:r>
            <a:r>
              <a:rPr lang="en-US" altLang="ja-JP" sz="1600" dirty="0" smtClean="0">
                <a:latin typeface="HG丸ｺﾞｼｯｸM-PRO" pitchFamily="50" charset="-128"/>
                <a:ea typeface="HG丸ｺﾞｼｯｸM-PRO" pitchFamily="50" charset="-128"/>
              </a:rPr>
              <a:t>Information </a:t>
            </a:r>
          </a:p>
          <a:p>
            <a:pPr algn="ctr" eaLnBrk="1" hangingPunct="1">
              <a:lnSpc>
                <a:spcPts val="1000"/>
              </a:lnSpc>
              <a:spcBef>
                <a:spcPct val="50000"/>
              </a:spcBef>
              <a:buFontTx/>
              <a:buNone/>
            </a:pPr>
            <a:r>
              <a:rPr lang="en-US" altLang="ja-JP" sz="1200" dirty="0" smtClean="0">
                <a:latin typeface="HG丸ｺﾞｼｯｸM-PRO" pitchFamily="50" charset="-128"/>
                <a:ea typeface="HG丸ｺﾞｼｯｸM-PRO" pitchFamily="50" charset="-128"/>
              </a:rPr>
              <a:t>(Citizens Bureau)</a:t>
            </a:r>
            <a:endParaRPr lang="ja-JP" altLang="en-US" sz="1200" dirty="0">
              <a:latin typeface="HG丸ｺﾞｼｯｸM-PRO" pitchFamily="50" charset="-128"/>
              <a:ea typeface="HG丸ｺﾞｼｯｸM-PRO" pitchFamily="50" charset="-128"/>
            </a:endParaRPr>
          </a:p>
        </p:txBody>
      </p:sp>
      <p:pic>
        <p:nvPicPr>
          <p:cNvPr id="11" name="Picture 3" descr="1ウェザーニュース"/>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8504" y="3630648"/>
            <a:ext cx="2088232" cy="3149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ボックス 4"/>
          <p:cNvSpPr txBox="1"/>
          <p:nvPr/>
        </p:nvSpPr>
        <p:spPr>
          <a:xfrm>
            <a:off x="2792760" y="4145012"/>
            <a:ext cx="3052270" cy="1384995"/>
          </a:xfrm>
          <a:prstGeom prst="rect">
            <a:avLst/>
          </a:prstGeom>
          <a:solidFill>
            <a:schemeClr val="bg1">
              <a:alpha val="65000"/>
            </a:schemeClr>
          </a:solidFill>
        </p:spPr>
        <p:txBody>
          <a:bodyPr wrap="square" rtlCol="0">
            <a:spAutoFit/>
          </a:bodyPr>
          <a:lstStyle/>
          <a:p>
            <a:pPr algn="l">
              <a:spcBef>
                <a:spcPts val="0"/>
              </a:spcBef>
            </a:pPr>
            <a:r>
              <a:rPr kumimoji="1" lang="en-US" altLang="ja-JP" sz="1400" b="1" dirty="0" smtClean="0">
                <a:solidFill>
                  <a:schemeClr val="accent2"/>
                </a:solidFill>
                <a:latin typeface="HG丸ｺﾞｼｯｸM-PRO" panose="020F0600000000000000" pitchFamily="50" charset="-128"/>
                <a:ea typeface="HG丸ｺﾞｼｯｸM-PRO" panose="020F0600000000000000" pitchFamily="50" charset="-128"/>
              </a:rPr>
              <a:t>For Example, Information </a:t>
            </a:r>
            <a:r>
              <a:rPr lang="en-US" altLang="ja-JP" sz="1400" b="1" dirty="0">
                <a:solidFill>
                  <a:schemeClr val="accent2"/>
                </a:solidFill>
                <a:latin typeface="HG丸ｺﾞｼｯｸM-PRO" panose="020F0600000000000000" pitchFamily="50" charset="-128"/>
                <a:ea typeface="HG丸ｺﾞｼｯｸM-PRO" panose="020F0600000000000000" pitchFamily="50" charset="-128"/>
              </a:rPr>
              <a:t>T</a:t>
            </a:r>
            <a:r>
              <a:rPr kumimoji="1" lang="en-US" altLang="ja-JP" sz="1400" b="1" dirty="0" smtClean="0">
                <a:solidFill>
                  <a:schemeClr val="accent2"/>
                </a:solidFill>
                <a:latin typeface="HG丸ｺﾞｼｯｸM-PRO" panose="020F0600000000000000" pitchFamily="50" charset="-128"/>
                <a:ea typeface="HG丸ｺﾞｼｯｸM-PRO" panose="020F0600000000000000" pitchFamily="50" charset="-128"/>
              </a:rPr>
              <a:t>ransmission from Private </a:t>
            </a:r>
            <a:r>
              <a:rPr lang="en-US" altLang="ja-JP" sz="1400" b="1" dirty="0">
                <a:solidFill>
                  <a:schemeClr val="accent2"/>
                </a:solidFill>
                <a:latin typeface="HG丸ｺﾞｼｯｸM-PRO" panose="020F0600000000000000" pitchFamily="50" charset="-128"/>
                <a:ea typeface="HG丸ｺﾞｼｯｸM-PRO" panose="020F0600000000000000" pitchFamily="50" charset="-128"/>
              </a:rPr>
              <a:t>W</a:t>
            </a:r>
            <a:r>
              <a:rPr kumimoji="1" lang="en-US" altLang="ja-JP" sz="1400" b="1" dirty="0" smtClean="0">
                <a:solidFill>
                  <a:schemeClr val="accent2"/>
                </a:solidFill>
                <a:latin typeface="HG丸ｺﾞｼｯｸM-PRO" panose="020F0600000000000000" pitchFamily="50" charset="-128"/>
                <a:ea typeface="HG丸ｺﾞｼｯｸM-PRO" panose="020F0600000000000000" pitchFamily="50" charset="-128"/>
              </a:rPr>
              <a:t>eather Info. </a:t>
            </a:r>
            <a:r>
              <a:rPr lang="en-US" altLang="ja-JP" sz="1400" b="1" dirty="0">
                <a:solidFill>
                  <a:schemeClr val="accent2"/>
                </a:solidFill>
                <a:latin typeface="HG丸ｺﾞｼｯｸM-PRO" panose="020F0600000000000000" pitchFamily="50" charset="-128"/>
                <a:ea typeface="HG丸ｺﾞｼｯｸM-PRO" panose="020F0600000000000000" pitchFamily="50" charset="-128"/>
              </a:rPr>
              <a:t>S</a:t>
            </a:r>
            <a:r>
              <a:rPr kumimoji="1" lang="en-US" altLang="ja-JP" sz="1400" b="1" dirty="0" smtClean="0">
                <a:solidFill>
                  <a:schemeClr val="accent2"/>
                </a:solidFill>
                <a:latin typeface="HG丸ｺﾞｼｯｸM-PRO" panose="020F0600000000000000" pitchFamily="50" charset="-128"/>
                <a:ea typeface="HG丸ｺﾞｼｯｸM-PRO" panose="020F0600000000000000" pitchFamily="50" charset="-128"/>
              </a:rPr>
              <a:t>ites utilizing Info. </a:t>
            </a:r>
            <a:r>
              <a:rPr lang="en-US" altLang="ja-JP" sz="1400" b="1" dirty="0">
                <a:solidFill>
                  <a:schemeClr val="accent2"/>
                </a:solidFill>
                <a:latin typeface="HG丸ｺﾞｼｯｸM-PRO" panose="020F0600000000000000" pitchFamily="50" charset="-128"/>
                <a:ea typeface="HG丸ｺﾞｼｯｸM-PRO" panose="020F0600000000000000" pitchFamily="50" charset="-128"/>
              </a:rPr>
              <a:t>s</a:t>
            </a:r>
            <a:r>
              <a:rPr kumimoji="1" lang="en-US" altLang="ja-JP" sz="1400" b="1" dirty="0" smtClean="0">
                <a:solidFill>
                  <a:schemeClr val="accent2"/>
                </a:solidFill>
                <a:latin typeface="HG丸ｺﾞｼｯｸM-PRO" panose="020F0600000000000000" pitchFamily="50" charset="-128"/>
                <a:ea typeface="HG丸ｺﾞｼｯｸM-PRO" panose="020F0600000000000000" pitchFamily="50" charset="-128"/>
              </a:rPr>
              <a:t>uch as PM 2.5, River Water Level, Dam Water Storage provided by Local </a:t>
            </a:r>
            <a:r>
              <a:rPr lang="en-US" altLang="ja-JP" sz="1400" b="1" dirty="0">
                <a:solidFill>
                  <a:schemeClr val="accent2"/>
                </a:solidFill>
                <a:latin typeface="HG丸ｺﾞｼｯｸM-PRO" panose="020F0600000000000000" pitchFamily="50" charset="-128"/>
                <a:ea typeface="HG丸ｺﾞｼｯｸM-PRO" panose="020F0600000000000000" pitchFamily="50" charset="-128"/>
              </a:rPr>
              <a:t>A</a:t>
            </a:r>
            <a:r>
              <a:rPr kumimoji="1" lang="en-US" altLang="ja-JP" sz="1400" b="1" dirty="0" smtClean="0">
                <a:solidFill>
                  <a:schemeClr val="accent2"/>
                </a:solidFill>
                <a:latin typeface="HG丸ｺﾞｼｯｸM-PRO" panose="020F0600000000000000" pitchFamily="50" charset="-128"/>
                <a:ea typeface="HG丸ｺﾞｼｯｸM-PRO" panose="020F0600000000000000" pitchFamily="50" charset="-128"/>
              </a:rPr>
              <a:t>uthorities</a:t>
            </a:r>
            <a:endParaRPr kumimoji="1" lang="ja-JP" altLang="en-US" sz="1400" b="1" dirty="0">
              <a:solidFill>
                <a:schemeClr val="accent2"/>
              </a:solidFill>
              <a:latin typeface="HG丸ｺﾞｼｯｸM-PRO" panose="020F0600000000000000" pitchFamily="50" charset="-128"/>
              <a:ea typeface="HG丸ｺﾞｼｯｸM-PRO" panose="020F0600000000000000" pitchFamily="50" charset="-128"/>
            </a:endParaRPr>
          </a:p>
        </p:txBody>
      </p:sp>
      <p:sp>
        <p:nvSpPr>
          <p:cNvPr id="17" name="Text Box 6"/>
          <p:cNvSpPr txBox="1">
            <a:spLocks noChangeArrowheads="1"/>
          </p:cNvSpPr>
          <p:nvPr/>
        </p:nvSpPr>
        <p:spPr bwMode="auto">
          <a:xfrm>
            <a:off x="6421094" y="3947719"/>
            <a:ext cx="3289775" cy="474489"/>
          </a:xfrm>
          <a:prstGeom prst="rect">
            <a:avLst/>
          </a:prstGeom>
          <a:solidFill>
            <a:schemeClr val="bg1"/>
          </a:solidFill>
          <a:ln>
            <a:noFill/>
          </a:ln>
          <a:effectLst/>
          <a:extLst/>
        </p:spPr>
        <p:txBody>
          <a:bodyPr wrap="square">
            <a:spAutoFit/>
          </a:bodyP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lnSpc>
                <a:spcPts val="1000"/>
              </a:lnSpc>
              <a:spcBef>
                <a:spcPct val="50000"/>
              </a:spcBef>
              <a:buFontTx/>
              <a:buNone/>
            </a:pPr>
            <a:r>
              <a:rPr lang="ja-JP" altLang="en-US" sz="1600" dirty="0" smtClean="0">
                <a:latin typeface="HG丸ｺﾞｼｯｸM-PRO" pitchFamily="50" charset="-128"/>
                <a:ea typeface="HG丸ｺﾞｼｯｸM-PRO" pitchFamily="50" charset="-128"/>
              </a:rPr>
              <a:t>○ </a:t>
            </a:r>
            <a:r>
              <a:rPr lang="en-US" altLang="ja-JP" sz="1600" dirty="0" smtClean="0">
                <a:latin typeface="HG丸ｺﾞｼｯｸM-PRO" pitchFamily="50" charset="-128"/>
                <a:ea typeface="HG丸ｺﾞｼｯｸM-PRO" pitchFamily="50" charset="-128"/>
              </a:rPr>
              <a:t>Dam Water Storage Info.</a:t>
            </a:r>
          </a:p>
          <a:p>
            <a:pPr eaLnBrk="1" hangingPunct="1">
              <a:lnSpc>
                <a:spcPts val="1000"/>
              </a:lnSpc>
              <a:spcBef>
                <a:spcPct val="50000"/>
              </a:spcBef>
              <a:buFontTx/>
              <a:buNone/>
            </a:pPr>
            <a:r>
              <a:rPr lang="en-US" altLang="ja-JP" sz="1600" dirty="0">
                <a:latin typeface="HG丸ｺﾞｼｯｸM-PRO" pitchFamily="50" charset="-128"/>
                <a:ea typeface="HG丸ｺﾞｼｯｸM-PRO" pitchFamily="50" charset="-128"/>
              </a:rPr>
              <a:t> </a:t>
            </a:r>
            <a:r>
              <a:rPr lang="en-US" altLang="ja-JP" sz="1600" dirty="0" smtClean="0">
                <a:latin typeface="HG丸ｺﾞｼｯｸM-PRO" pitchFamily="50" charset="-128"/>
                <a:ea typeface="HG丸ｺﾞｼｯｸM-PRO" pitchFamily="50" charset="-128"/>
              </a:rPr>
              <a:t>   </a:t>
            </a:r>
            <a:r>
              <a:rPr lang="en-US" altLang="ja-JP" sz="1200" dirty="0" smtClean="0">
                <a:latin typeface="HG丸ｺﾞｼｯｸM-PRO" pitchFamily="50" charset="-128"/>
                <a:ea typeface="HG丸ｺﾞｼｯｸM-PRO" pitchFamily="50" charset="-128"/>
              </a:rPr>
              <a:t>(Waterworks Bureau)</a:t>
            </a:r>
            <a:endParaRPr lang="ja-JP" altLang="en-US" sz="1200" dirty="0">
              <a:latin typeface="HG丸ｺﾞｼｯｸM-PRO" pitchFamily="50" charset="-128"/>
              <a:ea typeface="HG丸ｺﾞｼｯｸM-PRO" pitchFamily="50" charset="-128"/>
            </a:endParaRPr>
          </a:p>
        </p:txBody>
      </p:sp>
      <p:sp>
        <p:nvSpPr>
          <p:cNvPr id="14" name="Text Box 2"/>
          <p:cNvSpPr txBox="1">
            <a:spLocks noChangeArrowheads="1"/>
          </p:cNvSpPr>
          <p:nvPr/>
        </p:nvSpPr>
        <p:spPr bwMode="auto">
          <a:xfrm>
            <a:off x="0" y="0"/>
            <a:ext cx="9906000" cy="646331"/>
          </a:xfrm>
          <a:prstGeom prst="rect">
            <a:avLst/>
          </a:prstGeom>
          <a:solidFill>
            <a:srgbClr val="009900"/>
          </a:solidFill>
          <a:ln>
            <a:noFill/>
          </a:ln>
          <a:effectLst/>
          <a:extLst/>
        </p:spPr>
        <p:txBody>
          <a:bodyPr>
            <a:spAutoFit/>
          </a:bodyPr>
          <a:lstStyle>
            <a:lvl1pPr eaLnBrk="0" hangingPunct="0">
              <a:defRPr kumimoji="1" sz="2400">
                <a:solidFill>
                  <a:schemeClr val="tx1"/>
                </a:solidFill>
                <a:latin typeface="ＤＨＰ特太ゴシック体" pitchFamily="2" charset="-128"/>
                <a:ea typeface="ＤＨＰ特太ゴシック体" pitchFamily="2" charset="-128"/>
              </a:defRPr>
            </a:lvl1pPr>
            <a:lvl2pPr marL="742950" indent="-285750" eaLnBrk="0" hangingPunct="0">
              <a:defRPr kumimoji="1" sz="2400">
                <a:solidFill>
                  <a:schemeClr val="tx1"/>
                </a:solidFill>
                <a:latin typeface="ＤＨＰ特太ゴシック体" pitchFamily="2" charset="-128"/>
                <a:ea typeface="ＤＨＰ特太ゴシック体" pitchFamily="2" charset="-128"/>
              </a:defRPr>
            </a:lvl2pPr>
            <a:lvl3pPr marL="1143000" indent="-228600" eaLnBrk="0" hangingPunct="0">
              <a:defRPr kumimoji="1" sz="2400">
                <a:solidFill>
                  <a:schemeClr val="tx1"/>
                </a:solidFill>
                <a:latin typeface="ＤＨＰ特太ゴシック体" pitchFamily="2" charset="-128"/>
                <a:ea typeface="ＤＨＰ特太ゴシック体" pitchFamily="2" charset="-128"/>
              </a:defRPr>
            </a:lvl3pPr>
            <a:lvl4pPr marL="1600200" indent="-228600" eaLnBrk="0" hangingPunct="0">
              <a:defRPr kumimoji="1" sz="2400">
                <a:solidFill>
                  <a:schemeClr val="tx1"/>
                </a:solidFill>
                <a:latin typeface="ＤＨＰ特太ゴシック体" pitchFamily="2" charset="-128"/>
                <a:ea typeface="ＤＨＰ特太ゴシック体" pitchFamily="2" charset="-128"/>
              </a:defRPr>
            </a:lvl4pPr>
            <a:lvl5pPr marL="2057400" indent="-228600" eaLnBrk="0" hangingPunct="0">
              <a:defRPr kumimoji="1" sz="2400">
                <a:solidFill>
                  <a:schemeClr val="tx1"/>
                </a:solidFill>
                <a:latin typeface="ＤＨＰ特太ゴシック体" pitchFamily="2" charset="-128"/>
                <a:ea typeface="ＤＨＰ特太ゴシック体" pitchFamily="2" charset="-128"/>
              </a:defRPr>
            </a:lvl5pPr>
            <a:lvl6pPr marL="2514600" indent="-228600" algn="ctr" eaLnBrk="0" fontAlgn="base" hangingPunct="0">
              <a:spcBef>
                <a:spcPct val="50000"/>
              </a:spcBef>
              <a:spcAft>
                <a:spcPct val="0"/>
              </a:spcAft>
              <a:defRPr kumimoji="1" sz="2400">
                <a:solidFill>
                  <a:schemeClr val="tx1"/>
                </a:solidFill>
                <a:latin typeface="ＤＨＰ特太ゴシック体" pitchFamily="2" charset="-128"/>
                <a:ea typeface="ＤＨＰ特太ゴシック体" pitchFamily="2" charset="-128"/>
              </a:defRPr>
            </a:lvl6pPr>
            <a:lvl7pPr marL="2971800" indent="-228600" algn="ctr" eaLnBrk="0" fontAlgn="base" hangingPunct="0">
              <a:spcBef>
                <a:spcPct val="50000"/>
              </a:spcBef>
              <a:spcAft>
                <a:spcPct val="0"/>
              </a:spcAft>
              <a:defRPr kumimoji="1" sz="2400">
                <a:solidFill>
                  <a:schemeClr val="tx1"/>
                </a:solidFill>
                <a:latin typeface="ＤＨＰ特太ゴシック体" pitchFamily="2" charset="-128"/>
                <a:ea typeface="ＤＨＰ特太ゴシック体" pitchFamily="2" charset="-128"/>
              </a:defRPr>
            </a:lvl7pPr>
            <a:lvl8pPr marL="3429000" indent="-228600" algn="ctr" eaLnBrk="0" fontAlgn="base" hangingPunct="0">
              <a:spcBef>
                <a:spcPct val="50000"/>
              </a:spcBef>
              <a:spcAft>
                <a:spcPct val="0"/>
              </a:spcAft>
              <a:defRPr kumimoji="1" sz="2400">
                <a:solidFill>
                  <a:schemeClr val="tx1"/>
                </a:solidFill>
                <a:latin typeface="ＤＨＰ特太ゴシック体" pitchFamily="2" charset="-128"/>
                <a:ea typeface="ＤＨＰ特太ゴシック体" pitchFamily="2" charset="-128"/>
              </a:defRPr>
            </a:lvl8pPr>
            <a:lvl9pPr marL="3886200" indent="-228600" algn="ctr" eaLnBrk="0" fontAlgn="base" hangingPunct="0">
              <a:spcBef>
                <a:spcPct val="50000"/>
              </a:spcBef>
              <a:spcAft>
                <a:spcPct val="0"/>
              </a:spcAft>
              <a:defRPr kumimoji="1" sz="2400">
                <a:solidFill>
                  <a:schemeClr val="tx1"/>
                </a:solidFill>
                <a:latin typeface="ＤＨＰ特太ゴシック体" pitchFamily="2" charset="-128"/>
                <a:ea typeface="ＤＨＰ特太ゴシック体" pitchFamily="2" charset="-128"/>
              </a:defRPr>
            </a:lvl9pPr>
          </a:lstStyle>
          <a:p>
            <a:pPr algn="l" eaLnBrk="1" hangingPunct="1"/>
            <a:r>
              <a:rPr lang="ja-JP" altLang="en-US" sz="3600" dirty="0">
                <a:solidFill>
                  <a:schemeClr val="bg1"/>
                </a:solidFill>
                <a:latin typeface="HGP創英角ｺﾞｼｯｸUB" pitchFamily="50" charset="-128"/>
                <a:ea typeface="HGP創英角ｺﾞｼｯｸUB" pitchFamily="50" charset="-128"/>
                <a:cs typeface="ＭＳ Ｐゴシック" pitchFamily="50" charset="-128"/>
              </a:rPr>
              <a:t>■　</a:t>
            </a:r>
            <a:r>
              <a:rPr lang="en-US" altLang="ja-JP" sz="3200" b="1" dirty="0" smtClean="0">
                <a:solidFill>
                  <a:schemeClr val="bg1"/>
                </a:solidFill>
                <a:latin typeface="Arial Unicode MS" panose="020B0604020202020204" pitchFamily="50" charset="-128"/>
                <a:ea typeface="Arial Unicode MS" panose="020B0604020202020204" pitchFamily="50" charset="-128"/>
                <a:cs typeface="Arial Unicode MS" panose="020B0604020202020204" pitchFamily="50" charset="-128"/>
              </a:rPr>
              <a:t>Open Data Utilization (Image)</a:t>
            </a:r>
            <a:r>
              <a:rPr lang="ja-JP" altLang="en-US" sz="3600" b="1" dirty="0" smtClean="0">
                <a:solidFill>
                  <a:schemeClr val="bg1"/>
                </a:solidFill>
                <a:latin typeface="HGP創英角ｺﾞｼｯｸUB" pitchFamily="50" charset="-128"/>
                <a:ea typeface="HGP創英角ｺﾞｼｯｸUB" pitchFamily="50" charset="-128"/>
                <a:cs typeface="Arial Unicode MS" panose="020B0604020202020204" pitchFamily="50" charset="-128"/>
              </a:rPr>
              <a:t>  </a:t>
            </a:r>
            <a:endParaRPr lang="ja-JP" altLang="en-US" sz="3600" b="1" dirty="0">
              <a:solidFill>
                <a:schemeClr val="bg1"/>
              </a:solidFill>
              <a:latin typeface="HGP創英角ｺﾞｼｯｸUB" pitchFamily="50" charset="-128"/>
              <a:ea typeface="HGP創英角ｺﾞｼｯｸUB" pitchFamily="50" charset="-128"/>
              <a:cs typeface="ＭＳ Ｐゴシック" pitchFamily="50" charset="-128"/>
            </a:endParaRPr>
          </a:p>
        </p:txBody>
      </p:sp>
    </p:spTree>
    <p:extLst>
      <p:ext uri="{BB962C8B-B14F-4D97-AF65-F5344CB8AC3E}">
        <p14:creationId xmlns:p14="http://schemas.microsoft.com/office/powerpoint/2010/main" val="29755282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2"/>
          <p:cNvSpPr txBox="1">
            <a:spLocks noChangeArrowheads="1"/>
          </p:cNvSpPr>
          <p:nvPr/>
        </p:nvSpPr>
        <p:spPr bwMode="auto">
          <a:xfrm>
            <a:off x="0" y="0"/>
            <a:ext cx="9906000" cy="646331"/>
          </a:xfrm>
          <a:prstGeom prst="rect">
            <a:avLst/>
          </a:prstGeom>
          <a:solidFill>
            <a:srgbClr val="FFC000"/>
          </a:solidFill>
          <a:ln>
            <a:noFill/>
          </a:ln>
          <a:effectLst/>
          <a:extLst/>
        </p:spPr>
        <p:txBody>
          <a:bodyPr>
            <a:spAutoFit/>
          </a:bodyPr>
          <a:lstStyle>
            <a:lvl1pPr eaLnBrk="0" hangingPunct="0">
              <a:defRPr kumimoji="1" sz="2400">
                <a:solidFill>
                  <a:schemeClr val="tx1"/>
                </a:solidFill>
                <a:latin typeface="ＤＨＰ特太ゴシック体" pitchFamily="2" charset="-128"/>
                <a:ea typeface="ＤＨＰ特太ゴシック体" pitchFamily="2" charset="-128"/>
              </a:defRPr>
            </a:lvl1pPr>
            <a:lvl2pPr marL="742950" indent="-285750" eaLnBrk="0" hangingPunct="0">
              <a:defRPr kumimoji="1" sz="2400">
                <a:solidFill>
                  <a:schemeClr val="tx1"/>
                </a:solidFill>
                <a:latin typeface="ＤＨＰ特太ゴシック体" pitchFamily="2" charset="-128"/>
                <a:ea typeface="ＤＨＰ特太ゴシック体" pitchFamily="2" charset="-128"/>
              </a:defRPr>
            </a:lvl2pPr>
            <a:lvl3pPr marL="1143000" indent="-228600" eaLnBrk="0" hangingPunct="0">
              <a:defRPr kumimoji="1" sz="2400">
                <a:solidFill>
                  <a:schemeClr val="tx1"/>
                </a:solidFill>
                <a:latin typeface="ＤＨＰ特太ゴシック体" pitchFamily="2" charset="-128"/>
                <a:ea typeface="ＤＨＰ特太ゴシック体" pitchFamily="2" charset="-128"/>
              </a:defRPr>
            </a:lvl3pPr>
            <a:lvl4pPr marL="1600200" indent="-228600" eaLnBrk="0" hangingPunct="0">
              <a:defRPr kumimoji="1" sz="2400">
                <a:solidFill>
                  <a:schemeClr val="tx1"/>
                </a:solidFill>
                <a:latin typeface="ＤＨＰ特太ゴシック体" pitchFamily="2" charset="-128"/>
                <a:ea typeface="ＤＨＰ特太ゴシック体" pitchFamily="2" charset="-128"/>
              </a:defRPr>
            </a:lvl4pPr>
            <a:lvl5pPr marL="2057400" indent="-228600" eaLnBrk="0" hangingPunct="0">
              <a:defRPr kumimoji="1" sz="2400">
                <a:solidFill>
                  <a:schemeClr val="tx1"/>
                </a:solidFill>
                <a:latin typeface="ＤＨＰ特太ゴシック体" pitchFamily="2" charset="-128"/>
                <a:ea typeface="ＤＨＰ特太ゴシック体" pitchFamily="2" charset="-128"/>
              </a:defRPr>
            </a:lvl5pPr>
            <a:lvl6pPr marL="2514600" indent="-228600" algn="ctr" eaLnBrk="0" fontAlgn="base" hangingPunct="0">
              <a:spcBef>
                <a:spcPct val="50000"/>
              </a:spcBef>
              <a:spcAft>
                <a:spcPct val="0"/>
              </a:spcAft>
              <a:defRPr kumimoji="1" sz="2400">
                <a:solidFill>
                  <a:schemeClr val="tx1"/>
                </a:solidFill>
                <a:latin typeface="ＤＨＰ特太ゴシック体" pitchFamily="2" charset="-128"/>
                <a:ea typeface="ＤＨＰ特太ゴシック体" pitchFamily="2" charset="-128"/>
              </a:defRPr>
            </a:lvl6pPr>
            <a:lvl7pPr marL="2971800" indent="-228600" algn="ctr" eaLnBrk="0" fontAlgn="base" hangingPunct="0">
              <a:spcBef>
                <a:spcPct val="50000"/>
              </a:spcBef>
              <a:spcAft>
                <a:spcPct val="0"/>
              </a:spcAft>
              <a:defRPr kumimoji="1" sz="2400">
                <a:solidFill>
                  <a:schemeClr val="tx1"/>
                </a:solidFill>
                <a:latin typeface="ＤＨＰ特太ゴシック体" pitchFamily="2" charset="-128"/>
                <a:ea typeface="ＤＨＰ特太ゴシック体" pitchFamily="2" charset="-128"/>
              </a:defRPr>
            </a:lvl7pPr>
            <a:lvl8pPr marL="3429000" indent="-228600" algn="ctr" eaLnBrk="0" fontAlgn="base" hangingPunct="0">
              <a:spcBef>
                <a:spcPct val="50000"/>
              </a:spcBef>
              <a:spcAft>
                <a:spcPct val="0"/>
              </a:spcAft>
              <a:defRPr kumimoji="1" sz="2400">
                <a:solidFill>
                  <a:schemeClr val="tx1"/>
                </a:solidFill>
                <a:latin typeface="ＤＨＰ特太ゴシック体" pitchFamily="2" charset="-128"/>
                <a:ea typeface="ＤＨＰ特太ゴシック体" pitchFamily="2" charset="-128"/>
              </a:defRPr>
            </a:lvl8pPr>
            <a:lvl9pPr marL="3886200" indent="-228600" algn="ctr" eaLnBrk="0" fontAlgn="base" hangingPunct="0">
              <a:spcBef>
                <a:spcPct val="50000"/>
              </a:spcBef>
              <a:spcAft>
                <a:spcPct val="0"/>
              </a:spcAft>
              <a:defRPr kumimoji="1" sz="2400">
                <a:solidFill>
                  <a:schemeClr val="tx1"/>
                </a:solidFill>
                <a:latin typeface="ＤＨＰ特太ゴシック体" pitchFamily="2" charset="-128"/>
                <a:ea typeface="ＤＨＰ特太ゴシック体" pitchFamily="2" charset="-128"/>
              </a:defRPr>
            </a:lvl9pPr>
          </a:lstStyle>
          <a:p>
            <a:pPr algn="l" eaLnBrk="1" hangingPunct="1"/>
            <a:r>
              <a:rPr lang="ja-JP" altLang="en-US" sz="3600" dirty="0" smtClean="0">
                <a:solidFill>
                  <a:schemeClr val="bg1"/>
                </a:solidFill>
                <a:latin typeface="HGP創英角ｺﾞｼｯｸUB" pitchFamily="50" charset="-128"/>
                <a:ea typeface="HGP創英角ｺﾞｼｯｸUB" pitchFamily="50" charset="-128"/>
                <a:cs typeface="ＭＳ Ｐゴシック" pitchFamily="50" charset="-128"/>
              </a:rPr>
              <a:t>■　</a:t>
            </a:r>
            <a:r>
              <a:rPr lang="en-US" altLang="ja-JP" sz="3600" dirty="0" smtClean="0">
                <a:solidFill>
                  <a:schemeClr val="bg1"/>
                </a:solidFill>
                <a:latin typeface="HGP創英角ｺﾞｼｯｸUB" pitchFamily="50" charset="-128"/>
                <a:ea typeface="HGP創英角ｺﾞｼｯｸUB" pitchFamily="50" charset="-128"/>
                <a:cs typeface="ＭＳ Ｐゴシック" pitchFamily="50" charset="-128"/>
              </a:rPr>
              <a:t>Street Safety Guard App. “</a:t>
            </a:r>
            <a:r>
              <a:rPr lang="en-US" altLang="ja-JP" sz="3600" dirty="0" err="1" smtClean="0">
                <a:solidFill>
                  <a:schemeClr val="bg1"/>
                </a:solidFill>
                <a:latin typeface="HGP創英角ｺﾞｼｯｸUB" pitchFamily="50" charset="-128"/>
                <a:ea typeface="HGP創英角ｺﾞｼｯｸUB" pitchFamily="50" charset="-128"/>
                <a:cs typeface="ＭＳ Ｐゴシック" pitchFamily="50" charset="-128"/>
              </a:rPr>
              <a:t>Keigokun</a:t>
            </a:r>
            <a:r>
              <a:rPr lang="en-US" altLang="ja-JP" sz="3600" dirty="0" smtClean="0">
                <a:solidFill>
                  <a:schemeClr val="bg1"/>
                </a:solidFill>
                <a:latin typeface="HGP創英角ｺﾞｼｯｸUB" pitchFamily="50" charset="-128"/>
                <a:ea typeface="HGP創英角ｺﾞｼｯｸUB" pitchFamily="50" charset="-128"/>
                <a:cs typeface="ＭＳ Ｐゴシック" pitchFamily="50" charset="-128"/>
              </a:rPr>
              <a:t>”  </a:t>
            </a:r>
            <a:endParaRPr lang="ja-JP" altLang="en-US" sz="3600" dirty="0">
              <a:solidFill>
                <a:schemeClr val="bg1"/>
              </a:solidFill>
              <a:latin typeface="HGP創英角ｺﾞｼｯｸUB" pitchFamily="50" charset="-128"/>
              <a:ea typeface="HGP創英角ｺﾞｼｯｸUB" pitchFamily="50" charset="-128"/>
              <a:cs typeface="ＭＳ Ｐゴシック" pitchFamily="50" charset="-128"/>
            </a:endParaRPr>
          </a:p>
        </p:txBody>
      </p:sp>
      <p:pic>
        <p:nvPicPr>
          <p:cNvPr id="32" name="Picture 2"/>
          <p:cNvPicPr>
            <a:picLocks noChangeAspect="1" noChangeArrowheads="1"/>
          </p:cNvPicPr>
          <p:nvPr/>
        </p:nvPicPr>
        <p:blipFill>
          <a:blip r:embed="rId3">
            <a:extLst>
              <a:ext uri="{28A0092B-C50C-407E-A947-70E740481C1C}">
                <a14:useLocalDpi xmlns:a14="http://schemas.microsoft.com/office/drawing/2010/main" val="0"/>
              </a:ext>
            </a:extLst>
          </a:blip>
          <a:srcRect l="16331" t="22878" r="17670" b="3830"/>
          <a:stretch>
            <a:fillRect/>
          </a:stretch>
        </p:blipFill>
        <p:spPr bwMode="auto">
          <a:xfrm>
            <a:off x="194337" y="908322"/>
            <a:ext cx="9546563" cy="5761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スライド番号プレースホルダー 3"/>
          <p:cNvSpPr>
            <a:spLocks noGrp="1"/>
          </p:cNvSpPr>
          <p:nvPr>
            <p:ph type="sldNum" sz="quarter" idx="12"/>
          </p:nvPr>
        </p:nvSpPr>
        <p:spPr>
          <a:xfrm>
            <a:off x="7590751" y="6525344"/>
            <a:ext cx="2311400" cy="332656"/>
          </a:xfrm>
        </p:spPr>
        <p:txBody>
          <a:bodyPr/>
          <a:lstStyle/>
          <a:p>
            <a:pPr>
              <a:defRPr/>
            </a:pPr>
            <a:fld id="{EB2B0566-5813-4D31-9947-3D43E6E97850}" type="slidenum">
              <a:rPr lang="en-US" altLang="ja-JP" smtClean="0"/>
              <a:pPr>
                <a:defRPr/>
              </a:pPr>
              <a:t>11</a:t>
            </a:fld>
            <a:endParaRPr lang="en-US" altLang="ja-JP" dirty="0"/>
          </a:p>
        </p:txBody>
      </p:sp>
    </p:spTree>
    <p:extLst>
      <p:ext uri="{BB962C8B-B14F-4D97-AF65-F5344CB8AC3E}">
        <p14:creationId xmlns:p14="http://schemas.microsoft.com/office/powerpoint/2010/main" val="3068315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上矢印 28"/>
          <p:cNvSpPr/>
          <p:nvPr/>
        </p:nvSpPr>
        <p:spPr bwMode="auto">
          <a:xfrm rot="5400000">
            <a:off x="3480310" y="3032542"/>
            <a:ext cx="1861552" cy="1083828"/>
          </a:xfrm>
          <a:prstGeom prst="upArrow">
            <a:avLst/>
          </a:prstGeom>
          <a:solidFill>
            <a:srgbClr val="33660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ＤＨＰ特太ゴシック体" pitchFamily="2" charset="-128"/>
              <a:ea typeface="ＤＨＰ特太ゴシック体" pitchFamily="2" charset="-128"/>
            </a:endParaRPr>
          </a:p>
        </p:txBody>
      </p:sp>
      <p:sp>
        <p:nvSpPr>
          <p:cNvPr id="2" name="スライド番号プレースホルダー 1"/>
          <p:cNvSpPr>
            <a:spLocks noGrp="1"/>
          </p:cNvSpPr>
          <p:nvPr>
            <p:ph type="sldNum" sz="quarter" idx="12"/>
          </p:nvPr>
        </p:nvSpPr>
        <p:spPr/>
        <p:txBody>
          <a:bodyPr/>
          <a:lstStyle/>
          <a:p>
            <a:pPr>
              <a:defRPr/>
            </a:pPr>
            <a:fld id="{EB2B0566-5813-4D31-9947-3D43E6E97850}" type="slidenum">
              <a:rPr lang="en-US" altLang="ja-JP" smtClean="0"/>
              <a:pPr>
                <a:defRPr/>
              </a:pPr>
              <a:t>12</a:t>
            </a:fld>
            <a:endParaRPr lang="en-US" altLang="ja-JP" dirty="0"/>
          </a:p>
        </p:txBody>
      </p:sp>
      <p:sp>
        <p:nvSpPr>
          <p:cNvPr id="6" name="角丸四角形 2"/>
          <p:cNvSpPr>
            <a:spLocks noChangeArrowheads="1"/>
          </p:cNvSpPr>
          <p:nvPr/>
        </p:nvSpPr>
        <p:spPr bwMode="auto">
          <a:xfrm>
            <a:off x="200473" y="765174"/>
            <a:ext cx="9451975" cy="863625"/>
          </a:xfrm>
          <a:prstGeom prst="roundRect">
            <a:avLst>
              <a:gd name="adj" fmla="val 16667"/>
            </a:avLst>
          </a:prstGeom>
          <a:solidFill>
            <a:schemeClr val="accent6">
              <a:lumMod val="60000"/>
              <a:lumOff val="40000"/>
            </a:schemeClr>
          </a:solidFill>
          <a:ln w="9525" algn="ctr">
            <a:solidFill>
              <a:srgbClr val="505050"/>
            </a:solidFill>
            <a:round/>
            <a:headEnd/>
            <a:tailEnd/>
          </a:ln>
        </p:spPr>
        <p:txBody>
          <a:bodyPr wrap="none" anchor="ct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ctr" hangingPunct="1">
              <a:spcBef>
                <a:spcPct val="0"/>
              </a:spcBef>
              <a:buFontTx/>
              <a:buNone/>
            </a:pPr>
            <a:r>
              <a:rPr lang="en-US" altLang="ja-JP" sz="2000" dirty="0" smtClean="0">
                <a:solidFill>
                  <a:schemeClr val="bg1"/>
                </a:solidFill>
                <a:latin typeface="Meiryo UI" pitchFamily="50" charset="-128"/>
                <a:ea typeface="Meiryo UI" pitchFamily="50" charset="-128"/>
                <a:cs typeface="Meiryo UI" pitchFamily="50" charset="-128"/>
              </a:rPr>
              <a:t>Provision of “</a:t>
            </a:r>
            <a:r>
              <a:rPr lang="en-US" altLang="ja-JP" sz="2000" dirty="0" err="1" smtClean="0">
                <a:solidFill>
                  <a:schemeClr val="bg1"/>
                </a:solidFill>
                <a:latin typeface="Meiryo UI" pitchFamily="50" charset="-128"/>
                <a:ea typeface="Meiryo UI" pitchFamily="50" charset="-128"/>
                <a:cs typeface="Meiryo UI" pitchFamily="50" charset="-128"/>
              </a:rPr>
              <a:t>Fukkei</a:t>
            </a:r>
            <a:r>
              <a:rPr lang="en-US" altLang="ja-JP" sz="2000" dirty="0" smtClean="0">
                <a:solidFill>
                  <a:schemeClr val="bg1"/>
                </a:solidFill>
                <a:latin typeface="Meiryo UI" pitchFamily="50" charset="-128"/>
                <a:ea typeface="Meiryo UI" pitchFamily="50" charset="-128"/>
                <a:cs typeface="Meiryo UI" pitchFamily="50" charset="-128"/>
              </a:rPr>
              <a:t> Security Mail” Produced by Fukuoka Prefectural Police </a:t>
            </a:r>
            <a:br>
              <a:rPr lang="en-US" altLang="ja-JP" sz="2000" dirty="0" smtClean="0">
                <a:solidFill>
                  <a:schemeClr val="bg1"/>
                </a:solidFill>
                <a:latin typeface="Meiryo UI" pitchFamily="50" charset="-128"/>
                <a:ea typeface="Meiryo UI" pitchFamily="50" charset="-128"/>
                <a:cs typeface="Meiryo UI" pitchFamily="50" charset="-128"/>
              </a:rPr>
            </a:br>
            <a:r>
              <a:rPr lang="ja-JP" altLang="en-US" sz="1800" dirty="0" smtClean="0">
                <a:solidFill>
                  <a:schemeClr val="bg1"/>
                </a:solidFill>
                <a:latin typeface="Meiryo UI" pitchFamily="50" charset="-128"/>
                <a:ea typeface="Meiryo UI" pitchFamily="50" charset="-128"/>
                <a:cs typeface="Meiryo UI" pitchFamily="50" charset="-128"/>
              </a:rPr>
              <a:t>①</a:t>
            </a:r>
            <a:r>
              <a:rPr lang="ja-JP" altLang="en-US" sz="1800" dirty="0">
                <a:solidFill>
                  <a:schemeClr val="bg1"/>
                </a:solidFill>
                <a:latin typeface="Meiryo UI" pitchFamily="50" charset="-128"/>
                <a:ea typeface="Meiryo UI" pitchFamily="50" charset="-128"/>
                <a:cs typeface="Meiryo UI" pitchFamily="50" charset="-128"/>
              </a:rPr>
              <a:t> </a:t>
            </a:r>
            <a:r>
              <a:rPr lang="en-US" altLang="ja-JP" sz="1800" dirty="0" smtClean="0">
                <a:solidFill>
                  <a:schemeClr val="bg1"/>
                </a:solidFill>
                <a:latin typeface="Meiryo UI" pitchFamily="50" charset="-128"/>
                <a:ea typeface="Meiryo UI" pitchFamily="50" charset="-128"/>
                <a:cs typeface="Meiryo UI" pitchFamily="50" charset="-128"/>
              </a:rPr>
              <a:t>in </a:t>
            </a:r>
            <a:r>
              <a:rPr lang="en-US" altLang="ja-JP" sz="1800" dirty="0">
                <a:solidFill>
                  <a:schemeClr val="bg1"/>
                </a:solidFill>
                <a:latin typeface="Meiryo UI" pitchFamily="50" charset="-128"/>
                <a:ea typeface="Meiryo UI" pitchFamily="50" charset="-128"/>
                <a:cs typeface="Meiryo UI" pitchFamily="50" charset="-128"/>
              </a:rPr>
              <a:t>R</a:t>
            </a:r>
            <a:r>
              <a:rPr lang="en-US" altLang="ja-JP" sz="1800" dirty="0" smtClean="0">
                <a:solidFill>
                  <a:schemeClr val="bg1"/>
                </a:solidFill>
                <a:latin typeface="Meiryo UI" pitchFamily="50" charset="-128"/>
                <a:ea typeface="Meiryo UI" pitchFamily="50" charset="-128"/>
                <a:cs typeface="Meiryo UI" pitchFamily="50" charset="-128"/>
              </a:rPr>
              <a:t>eal Time, </a:t>
            </a:r>
            <a:r>
              <a:rPr lang="ja-JP" altLang="en-US" sz="1800" dirty="0" smtClean="0">
                <a:solidFill>
                  <a:schemeClr val="bg1"/>
                </a:solidFill>
                <a:latin typeface="Meiryo UI" pitchFamily="50" charset="-128"/>
                <a:ea typeface="Meiryo UI" pitchFamily="50" charset="-128"/>
                <a:cs typeface="Meiryo UI" pitchFamily="50" charset="-128"/>
              </a:rPr>
              <a:t>② </a:t>
            </a:r>
            <a:r>
              <a:rPr lang="en-US" altLang="ja-JP" sz="1800" dirty="0" smtClean="0">
                <a:solidFill>
                  <a:schemeClr val="bg1"/>
                </a:solidFill>
                <a:latin typeface="Meiryo UI" pitchFamily="50" charset="-128"/>
                <a:ea typeface="Meiryo UI" pitchFamily="50" charset="-128"/>
                <a:cs typeface="Meiryo UI" pitchFamily="50" charset="-128"/>
              </a:rPr>
              <a:t>to Display on the Screen, </a:t>
            </a:r>
            <a:r>
              <a:rPr lang="ja-JP" altLang="en-US" sz="1800" dirty="0" smtClean="0">
                <a:solidFill>
                  <a:schemeClr val="bg1"/>
                </a:solidFill>
                <a:latin typeface="Meiryo UI" pitchFamily="50" charset="-128"/>
                <a:ea typeface="Meiryo UI" pitchFamily="50" charset="-128"/>
                <a:cs typeface="Meiryo UI" pitchFamily="50" charset="-128"/>
              </a:rPr>
              <a:t>③ </a:t>
            </a:r>
            <a:r>
              <a:rPr lang="en-US" altLang="ja-JP" sz="1800" dirty="0">
                <a:solidFill>
                  <a:schemeClr val="bg1"/>
                </a:solidFill>
                <a:latin typeface="Meiryo UI" pitchFamily="50" charset="-128"/>
                <a:ea typeface="Meiryo UI" pitchFamily="50" charset="-128"/>
                <a:cs typeface="Meiryo UI" pitchFamily="50" charset="-128"/>
              </a:rPr>
              <a:t>S</a:t>
            </a:r>
            <a:r>
              <a:rPr lang="en-US" altLang="ja-JP" sz="1800" dirty="0" smtClean="0">
                <a:solidFill>
                  <a:schemeClr val="bg1"/>
                </a:solidFill>
                <a:latin typeface="Meiryo UI" pitchFamily="50" charset="-128"/>
                <a:ea typeface="Meiryo UI" pitchFamily="50" charset="-128"/>
                <a:cs typeface="Meiryo UI" pitchFamily="50" charset="-128"/>
              </a:rPr>
              <a:t>earchable for the Past Information </a:t>
            </a:r>
            <a:endParaRPr lang="ja-JP" altLang="en-US" sz="1800" dirty="0">
              <a:solidFill>
                <a:srgbClr val="FFFFFF"/>
              </a:solidFill>
              <a:latin typeface="Meiryo UI" pitchFamily="50" charset="-128"/>
              <a:ea typeface="Meiryo UI" pitchFamily="50" charset="-128"/>
              <a:cs typeface="Meiryo UI" pitchFamily="50" charset="-128"/>
            </a:endParaRPr>
          </a:p>
        </p:txBody>
      </p:sp>
      <p:sp>
        <p:nvSpPr>
          <p:cNvPr id="9" name="円/楕円 1"/>
          <p:cNvSpPr>
            <a:spLocks noChangeArrowheads="1"/>
          </p:cNvSpPr>
          <p:nvPr/>
        </p:nvSpPr>
        <p:spPr bwMode="auto">
          <a:xfrm>
            <a:off x="5548558" y="3284123"/>
            <a:ext cx="3865562" cy="423862"/>
          </a:xfrm>
          <a:prstGeom prst="ellipse">
            <a:avLst/>
          </a:prstGeom>
          <a:gradFill rotWithShape="0">
            <a:gsLst>
              <a:gs pos="0">
                <a:srgbClr val="FFFFFF"/>
              </a:gs>
              <a:gs pos="100000">
                <a:srgbClr val="C8C8C8"/>
              </a:gs>
            </a:gsLst>
            <a:lin ang="5400000" scaled="1"/>
          </a:gradFill>
          <a:ln w="9525" algn="ctr">
            <a:solidFill>
              <a:srgbClr val="505050"/>
            </a:solidFill>
            <a:round/>
            <a:headEnd/>
            <a:tailEn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wrap="none" anchor="ct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fontAlgn="ctr" hangingPunct="1">
              <a:spcBef>
                <a:spcPct val="0"/>
              </a:spcBef>
              <a:buFontTx/>
              <a:buNone/>
            </a:pPr>
            <a:endParaRPr lang="ja-JP" altLang="en-US" sz="1800">
              <a:solidFill>
                <a:srgbClr val="000000"/>
              </a:solidFill>
              <a:latin typeface="ＭＳ Ｐゴシック" pitchFamily="50" charset="-128"/>
            </a:endParaRPr>
          </a:p>
        </p:txBody>
      </p:sp>
      <p:sp>
        <p:nvSpPr>
          <p:cNvPr id="10" name="雲形吹き出し 3"/>
          <p:cNvSpPr>
            <a:spLocks noChangeArrowheads="1"/>
          </p:cNvSpPr>
          <p:nvPr/>
        </p:nvSpPr>
        <p:spPr bwMode="auto">
          <a:xfrm>
            <a:off x="5097016" y="1628800"/>
            <a:ext cx="3816424" cy="1194126"/>
          </a:xfrm>
          <a:prstGeom prst="cloudCallout">
            <a:avLst>
              <a:gd name="adj1" fmla="val 41925"/>
              <a:gd name="adj2" fmla="val 77285"/>
            </a:avLst>
          </a:prstGeom>
          <a:gradFill rotWithShape="0">
            <a:gsLst>
              <a:gs pos="0">
                <a:srgbClr val="FFFFFF"/>
              </a:gs>
              <a:gs pos="100000">
                <a:srgbClr val="C8C8C8"/>
              </a:gs>
            </a:gsLst>
            <a:lin ang="5400000" scaled="1"/>
          </a:gradFill>
          <a:ln w="9525" algn="ctr">
            <a:solidFill>
              <a:srgbClr val="505050"/>
            </a:solidFill>
            <a:round/>
            <a:headEnd/>
            <a:tailEn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anchor="ct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fontAlgn="ctr" hangingPunct="1">
              <a:spcBef>
                <a:spcPct val="0"/>
              </a:spcBef>
              <a:buFontTx/>
              <a:buNone/>
            </a:pPr>
            <a:r>
              <a:rPr lang="en-US" altLang="ja-JP" sz="1600" dirty="0" smtClean="0">
                <a:solidFill>
                  <a:srgbClr val="000000"/>
                </a:solidFill>
                <a:latin typeface="+mn-lt"/>
                <a:ea typeface="Meiryo UI" pitchFamily="50" charset="-128"/>
                <a:cs typeface="Meiryo UI" pitchFamily="50" charset="-128"/>
              </a:rPr>
              <a:t>“It says an incident happened at XX. It might be better to make a detour.”</a:t>
            </a:r>
            <a:r>
              <a:rPr lang="ja-JP" altLang="en-US" sz="1600" dirty="0" smtClean="0">
                <a:solidFill>
                  <a:srgbClr val="000000"/>
                </a:solidFill>
                <a:latin typeface="+mn-lt"/>
                <a:ea typeface="Meiryo UI" pitchFamily="50" charset="-128"/>
                <a:cs typeface="Meiryo UI" pitchFamily="50" charset="-128"/>
              </a:rPr>
              <a:t> </a:t>
            </a:r>
            <a:endParaRPr lang="ja-JP" altLang="en-US" sz="1600" dirty="0">
              <a:solidFill>
                <a:srgbClr val="000000"/>
              </a:solidFill>
              <a:latin typeface="+mn-lt"/>
              <a:ea typeface="Meiryo UI" pitchFamily="50" charset="-128"/>
              <a:cs typeface="Meiryo UI" pitchFamily="50" charset="-128"/>
            </a:endParaRPr>
          </a:p>
        </p:txBody>
      </p:sp>
      <p:pic>
        <p:nvPicPr>
          <p:cNvPr id="11" name="Picture 9" descr="http://ddl.design.css.fujitsu.com/ddl/ja/contents/02_%E3%82%A4%E3%83%A9%E3%82%B9%E3%83%88/01_%E3%83%93%E3%82%B8%E3%83%8D%E3%82%B9/8794_0089.gif"/>
          <p:cNvPicPr>
            <a:picLocks noChangeAspect="1" noChangeArrowheads="1"/>
          </p:cNvPicPr>
          <p:nvPr/>
        </p:nvPicPr>
        <p:blipFill>
          <a:blip r:embed="rId3" cstate="print">
            <a:extLst>
              <a:ext uri="{28A0092B-C50C-407E-A947-70E740481C1C}">
                <a14:useLocalDpi xmlns:a14="http://schemas.microsoft.com/office/drawing/2010/main" val="0"/>
              </a:ext>
            </a:extLst>
          </a:blip>
          <a:srcRect l="-2" r="2" b="38863"/>
          <a:stretch>
            <a:fillRect/>
          </a:stretch>
        </p:blipFill>
        <p:spPr bwMode="auto">
          <a:xfrm>
            <a:off x="8434135" y="2407733"/>
            <a:ext cx="797422" cy="1381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円形吹き出し 11"/>
          <p:cNvSpPr/>
          <p:nvPr/>
        </p:nvSpPr>
        <p:spPr bwMode="gray">
          <a:xfrm>
            <a:off x="7185269" y="2832864"/>
            <a:ext cx="192088" cy="196850"/>
          </a:xfrm>
          <a:prstGeom prst="wedgeEllipseCallout">
            <a:avLst>
              <a:gd name="adj1" fmla="val 595"/>
              <a:gd name="adj2" fmla="val 115565"/>
            </a:avLst>
          </a:prstGeom>
          <a:solidFill>
            <a:srgbClr val="FF9999"/>
          </a:solidFill>
          <a:ln w="9525" cap="flat" cmpd="sng" algn="ctr">
            <a:solidFill>
              <a:srgbClr val="B22B30"/>
            </a:solidFill>
            <a:prstDash val="solid"/>
            <a:round/>
            <a:headEnd type="none" w="med" len="med"/>
            <a:tailEnd type="none" w="med" len="med"/>
          </a:ln>
          <a:effectLst/>
          <a:extLst/>
        </p:spPr>
        <p:txBody>
          <a:bodyPr wrap="none" anchor="ctr"/>
          <a:lstStyle/>
          <a:p>
            <a:pPr algn="l" fontAlgn="ctr">
              <a:spcBef>
                <a:spcPct val="0"/>
              </a:spcBef>
              <a:defRPr/>
            </a:pPr>
            <a:endParaRPr lang="ja-JP" altLang="en-US" sz="1800">
              <a:solidFill>
                <a:srgbClr val="FFFFFF"/>
              </a:solidFill>
              <a:latin typeface="ＭＳ Ｐゴシック" charset="-128"/>
              <a:ea typeface="ＭＳ Ｐゴシック" charset="-128"/>
            </a:endParaRPr>
          </a:p>
        </p:txBody>
      </p:sp>
      <p:pic>
        <p:nvPicPr>
          <p:cNvPr id="13" name="Picture 7" descr="C:\Users\Owner\Desktop\新しいフォルダー\Screenshot_2014-07-10-09-13-4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203" y="1807757"/>
            <a:ext cx="2811605" cy="4613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爆発 2 8"/>
          <p:cNvSpPr>
            <a:spLocks noChangeArrowheads="1"/>
          </p:cNvSpPr>
          <p:nvPr/>
        </p:nvSpPr>
        <p:spPr bwMode="auto">
          <a:xfrm>
            <a:off x="7050332" y="3047269"/>
            <a:ext cx="535656" cy="449257"/>
          </a:xfrm>
          <a:prstGeom prst="irregularSeal2">
            <a:avLst/>
          </a:prstGeom>
          <a:solidFill>
            <a:srgbClr val="FF0000"/>
          </a:solidFill>
          <a:ln w="9525" algn="ctr">
            <a:solidFill>
              <a:srgbClr val="505050"/>
            </a:solidFill>
            <a:round/>
            <a:headEnd/>
            <a:tailEnd/>
          </a:ln>
        </p:spPr>
        <p:txBody>
          <a:bodyPr wrap="none" anchor="ct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fontAlgn="ctr" hangingPunct="1">
              <a:spcBef>
                <a:spcPct val="0"/>
              </a:spcBef>
              <a:buFontTx/>
              <a:buNone/>
            </a:pPr>
            <a:endParaRPr lang="ja-JP" altLang="en-US" sz="1800">
              <a:solidFill>
                <a:srgbClr val="000000"/>
              </a:solidFill>
              <a:latin typeface="ＭＳ Ｐゴシック" pitchFamily="50" charset="-128"/>
            </a:endParaRPr>
          </a:p>
        </p:txBody>
      </p:sp>
      <p:pic>
        <p:nvPicPr>
          <p:cNvPr id="15" name="Picture 2" descr="C:\Users\02022\AppData\Local\Microsoft\Windows\Temporary Internet Files\Content.IE5\SX1TK5M8\MC900311334[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5818432" y="2978797"/>
            <a:ext cx="984006" cy="559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雲形吹き出し 15"/>
          <p:cNvSpPr>
            <a:spLocks noChangeArrowheads="1"/>
          </p:cNvSpPr>
          <p:nvPr/>
        </p:nvSpPr>
        <p:spPr bwMode="auto">
          <a:xfrm>
            <a:off x="4953000" y="4005064"/>
            <a:ext cx="4608512" cy="1455815"/>
          </a:xfrm>
          <a:prstGeom prst="cloudCallout">
            <a:avLst>
              <a:gd name="adj1" fmla="val 29010"/>
              <a:gd name="adj2" fmla="val 40874"/>
            </a:avLst>
          </a:prstGeom>
          <a:gradFill rotWithShape="0">
            <a:gsLst>
              <a:gs pos="0">
                <a:srgbClr val="FFFFFF"/>
              </a:gs>
              <a:gs pos="100000">
                <a:srgbClr val="C8C8C8"/>
              </a:gs>
            </a:gsLst>
            <a:lin ang="5400000" scaled="1"/>
          </a:gradFill>
          <a:ln w="9525" algn="ctr">
            <a:solidFill>
              <a:srgbClr val="505050"/>
            </a:solidFill>
            <a:round/>
            <a:headEnd/>
            <a:tailEn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anchor="ct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ts val="0"/>
              </a:spcBef>
              <a:buFontTx/>
              <a:buNone/>
            </a:pPr>
            <a:r>
              <a:rPr lang="en-US" altLang="ja-JP" sz="1600" dirty="0" smtClean="0">
                <a:latin typeface="Meiryo UI" pitchFamily="50" charset="-128"/>
                <a:ea typeface="Meiryo UI" pitchFamily="50" charset="-128"/>
                <a:cs typeface="Meiryo UI" pitchFamily="50" charset="-128"/>
              </a:rPr>
              <a:t>“It seems incidents happened many times around here. Let’s be careful on our patrol in the community. </a:t>
            </a:r>
            <a:r>
              <a:rPr lang="ja-JP" altLang="ja-JP" sz="1800" dirty="0" smtClean="0">
                <a:latin typeface="Meiryo UI" pitchFamily="50" charset="-128"/>
                <a:ea typeface="Meiryo UI" pitchFamily="50" charset="-128"/>
                <a:cs typeface="Meiryo UI" pitchFamily="50" charset="-128"/>
              </a:rPr>
              <a:t> </a:t>
            </a:r>
            <a:endParaRPr lang="ja-JP" altLang="ja-JP" sz="1800" dirty="0">
              <a:latin typeface="Meiryo UI" pitchFamily="50" charset="-128"/>
              <a:ea typeface="Meiryo UI" pitchFamily="50" charset="-128"/>
              <a:cs typeface="Meiryo UI" pitchFamily="50" charset="-128"/>
            </a:endParaRPr>
          </a:p>
        </p:txBody>
      </p:sp>
      <p:pic>
        <p:nvPicPr>
          <p:cNvPr id="21" name="Picture 2" descr="http://ddl.design.css.fujitsu.com/ddl/ja/contents/02_%E3%82%A4%E3%83%A9%E3%82%B9%E3%83%88/02_%E3%83%A9%E3%82%A4%E3%83%95/8696_0040(2).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50333" y="4941275"/>
            <a:ext cx="2381786" cy="1578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 descr="C:\Users\Owner\Desktop\新しいフォルダー\Screenshot_2014-07-10-14-50-18.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33640" y="4505230"/>
            <a:ext cx="1288079" cy="2113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円/楕円 26"/>
          <p:cNvSpPr/>
          <p:nvPr/>
        </p:nvSpPr>
        <p:spPr bwMode="auto">
          <a:xfrm>
            <a:off x="2998469" y="4715742"/>
            <a:ext cx="1288079" cy="278023"/>
          </a:xfrm>
          <a:prstGeom prst="ellipse">
            <a:avLst/>
          </a:prstGeom>
          <a:noFill/>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wrap="none" anchor="ctr"/>
          <a:lstStyle/>
          <a:p>
            <a:pPr algn="l" fontAlgn="ctr">
              <a:spcBef>
                <a:spcPct val="0"/>
              </a:spcBef>
              <a:defRPr/>
            </a:pPr>
            <a:endParaRPr lang="ja-JP" altLang="en-US" sz="1800">
              <a:solidFill>
                <a:srgbClr val="000000"/>
              </a:solidFill>
              <a:latin typeface="ＭＳ Ｐゴシック" charset="-128"/>
            </a:endParaRPr>
          </a:p>
        </p:txBody>
      </p:sp>
      <p:pic>
        <p:nvPicPr>
          <p:cNvPr id="28" name="Picture 2" descr="C:\Users\02022\AppData\Local\Microsoft\Windows\Temporary Internet Files\Content.IE5\0ZSWFHWI\MC900233154[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20752" y="5018925"/>
            <a:ext cx="585783" cy="543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 Box 2"/>
          <p:cNvSpPr txBox="1">
            <a:spLocks noChangeArrowheads="1"/>
          </p:cNvSpPr>
          <p:nvPr/>
        </p:nvSpPr>
        <p:spPr bwMode="auto">
          <a:xfrm>
            <a:off x="0" y="0"/>
            <a:ext cx="9906000" cy="646331"/>
          </a:xfrm>
          <a:prstGeom prst="rect">
            <a:avLst/>
          </a:prstGeom>
          <a:solidFill>
            <a:srgbClr val="FFC000"/>
          </a:solidFill>
          <a:ln>
            <a:noFill/>
          </a:ln>
          <a:effectLst/>
          <a:extLst/>
        </p:spPr>
        <p:txBody>
          <a:bodyPr>
            <a:spAutoFit/>
          </a:bodyPr>
          <a:lstStyle>
            <a:lvl1pPr eaLnBrk="0" hangingPunct="0">
              <a:defRPr kumimoji="1" sz="2400">
                <a:solidFill>
                  <a:schemeClr val="tx1"/>
                </a:solidFill>
                <a:latin typeface="ＤＨＰ特太ゴシック体" pitchFamily="2" charset="-128"/>
                <a:ea typeface="ＤＨＰ特太ゴシック体" pitchFamily="2" charset="-128"/>
              </a:defRPr>
            </a:lvl1pPr>
            <a:lvl2pPr marL="742950" indent="-285750" eaLnBrk="0" hangingPunct="0">
              <a:defRPr kumimoji="1" sz="2400">
                <a:solidFill>
                  <a:schemeClr val="tx1"/>
                </a:solidFill>
                <a:latin typeface="ＤＨＰ特太ゴシック体" pitchFamily="2" charset="-128"/>
                <a:ea typeface="ＤＨＰ特太ゴシック体" pitchFamily="2" charset="-128"/>
              </a:defRPr>
            </a:lvl2pPr>
            <a:lvl3pPr marL="1143000" indent="-228600" eaLnBrk="0" hangingPunct="0">
              <a:defRPr kumimoji="1" sz="2400">
                <a:solidFill>
                  <a:schemeClr val="tx1"/>
                </a:solidFill>
                <a:latin typeface="ＤＨＰ特太ゴシック体" pitchFamily="2" charset="-128"/>
                <a:ea typeface="ＤＨＰ特太ゴシック体" pitchFamily="2" charset="-128"/>
              </a:defRPr>
            </a:lvl3pPr>
            <a:lvl4pPr marL="1600200" indent="-228600" eaLnBrk="0" hangingPunct="0">
              <a:defRPr kumimoji="1" sz="2400">
                <a:solidFill>
                  <a:schemeClr val="tx1"/>
                </a:solidFill>
                <a:latin typeface="ＤＨＰ特太ゴシック体" pitchFamily="2" charset="-128"/>
                <a:ea typeface="ＤＨＰ特太ゴシック体" pitchFamily="2" charset="-128"/>
              </a:defRPr>
            </a:lvl4pPr>
            <a:lvl5pPr marL="2057400" indent="-228600" eaLnBrk="0" hangingPunct="0">
              <a:defRPr kumimoji="1" sz="2400">
                <a:solidFill>
                  <a:schemeClr val="tx1"/>
                </a:solidFill>
                <a:latin typeface="ＤＨＰ特太ゴシック体" pitchFamily="2" charset="-128"/>
                <a:ea typeface="ＤＨＰ特太ゴシック体" pitchFamily="2" charset="-128"/>
              </a:defRPr>
            </a:lvl5pPr>
            <a:lvl6pPr marL="2514600" indent="-228600" algn="ctr" eaLnBrk="0" fontAlgn="base" hangingPunct="0">
              <a:spcBef>
                <a:spcPct val="50000"/>
              </a:spcBef>
              <a:spcAft>
                <a:spcPct val="0"/>
              </a:spcAft>
              <a:defRPr kumimoji="1" sz="2400">
                <a:solidFill>
                  <a:schemeClr val="tx1"/>
                </a:solidFill>
                <a:latin typeface="ＤＨＰ特太ゴシック体" pitchFamily="2" charset="-128"/>
                <a:ea typeface="ＤＨＰ特太ゴシック体" pitchFamily="2" charset="-128"/>
              </a:defRPr>
            </a:lvl6pPr>
            <a:lvl7pPr marL="2971800" indent="-228600" algn="ctr" eaLnBrk="0" fontAlgn="base" hangingPunct="0">
              <a:spcBef>
                <a:spcPct val="50000"/>
              </a:spcBef>
              <a:spcAft>
                <a:spcPct val="0"/>
              </a:spcAft>
              <a:defRPr kumimoji="1" sz="2400">
                <a:solidFill>
                  <a:schemeClr val="tx1"/>
                </a:solidFill>
                <a:latin typeface="ＤＨＰ特太ゴシック体" pitchFamily="2" charset="-128"/>
                <a:ea typeface="ＤＨＰ特太ゴシック体" pitchFamily="2" charset="-128"/>
              </a:defRPr>
            </a:lvl7pPr>
            <a:lvl8pPr marL="3429000" indent="-228600" algn="ctr" eaLnBrk="0" fontAlgn="base" hangingPunct="0">
              <a:spcBef>
                <a:spcPct val="50000"/>
              </a:spcBef>
              <a:spcAft>
                <a:spcPct val="0"/>
              </a:spcAft>
              <a:defRPr kumimoji="1" sz="2400">
                <a:solidFill>
                  <a:schemeClr val="tx1"/>
                </a:solidFill>
                <a:latin typeface="ＤＨＰ特太ゴシック体" pitchFamily="2" charset="-128"/>
                <a:ea typeface="ＤＨＰ特太ゴシック体" pitchFamily="2" charset="-128"/>
              </a:defRPr>
            </a:lvl8pPr>
            <a:lvl9pPr marL="3886200" indent="-228600" algn="ctr" eaLnBrk="0" fontAlgn="base" hangingPunct="0">
              <a:spcBef>
                <a:spcPct val="50000"/>
              </a:spcBef>
              <a:spcAft>
                <a:spcPct val="0"/>
              </a:spcAft>
              <a:defRPr kumimoji="1" sz="2400">
                <a:solidFill>
                  <a:schemeClr val="tx1"/>
                </a:solidFill>
                <a:latin typeface="ＤＨＰ特太ゴシック体" pitchFamily="2" charset="-128"/>
                <a:ea typeface="ＤＨＰ特太ゴシック体" pitchFamily="2" charset="-128"/>
              </a:defRPr>
            </a:lvl9pPr>
          </a:lstStyle>
          <a:p>
            <a:pPr algn="l" eaLnBrk="1" hangingPunct="1"/>
            <a:r>
              <a:rPr lang="ja-JP" altLang="en-US" sz="3600" dirty="0">
                <a:solidFill>
                  <a:schemeClr val="bg1"/>
                </a:solidFill>
                <a:latin typeface="HGP創英角ｺﾞｼｯｸUB" pitchFamily="50" charset="-128"/>
                <a:ea typeface="HGP創英角ｺﾞｼｯｸUB" pitchFamily="50" charset="-128"/>
                <a:cs typeface="ＭＳ Ｐゴシック" pitchFamily="50" charset="-128"/>
              </a:rPr>
              <a:t>■　</a:t>
            </a:r>
            <a:r>
              <a:rPr lang="en-US" altLang="ja-JP" sz="3600" dirty="0">
                <a:solidFill>
                  <a:schemeClr val="bg1"/>
                </a:solidFill>
                <a:latin typeface="HGP創英角ｺﾞｼｯｸUB" pitchFamily="50" charset="-128"/>
                <a:ea typeface="HGP創英角ｺﾞｼｯｸUB" pitchFamily="50" charset="-128"/>
                <a:cs typeface="ＭＳ Ｐゴシック" pitchFamily="50" charset="-128"/>
              </a:rPr>
              <a:t> Street Safety Guard App. “</a:t>
            </a:r>
            <a:r>
              <a:rPr lang="en-US" altLang="ja-JP" sz="3600" dirty="0" err="1">
                <a:solidFill>
                  <a:schemeClr val="bg1"/>
                </a:solidFill>
                <a:latin typeface="HGP創英角ｺﾞｼｯｸUB" pitchFamily="50" charset="-128"/>
                <a:ea typeface="HGP創英角ｺﾞｼｯｸUB" pitchFamily="50" charset="-128"/>
                <a:cs typeface="ＭＳ Ｐゴシック" pitchFamily="50" charset="-128"/>
              </a:rPr>
              <a:t>Keigokun</a:t>
            </a:r>
            <a:r>
              <a:rPr lang="en-US" altLang="ja-JP" sz="3600" dirty="0">
                <a:solidFill>
                  <a:schemeClr val="bg1"/>
                </a:solidFill>
                <a:latin typeface="HGP創英角ｺﾞｼｯｸUB" pitchFamily="50" charset="-128"/>
                <a:ea typeface="HGP創英角ｺﾞｼｯｸUB" pitchFamily="50" charset="-128"/>
                <a:cs typeface="ＭＳ Ｐゴシック" pitchFamily="50" charset="-128"/>
              </a:rPr>
              <a:t>” </a:t>
            </a:r>
            <a:endParaRPr lang="ja-JP" altLang="en-US" sz="3600" dirty="0">
              <a:solidFill>
                <a:schemeClr val="bg1"/>
              </a:solidFill>
              <a:latin typeface="HGP創英角ｺﾞｼｯｸUB" pitchFamily="50" charset="-128"/>
              <a:ea typeface="HGP創英角ｺﾞｼｯｸUB" pitchFamily="50" charset="-128"/>
              <a:cs typeface="ＭＳ Ｐゴシック" pitchFamily="50" charset="-128"/>
            </a:endParaRPr>
          </a:p>
        </p:txBody>
      </p:sp>
    </p:spTree>
    <p:extLst>
      <p:ext uri="{BB962C8B-B14F-4D97-AF65-F5344CB8AC3E}">
        <p14:creationId xmlns:p14="http://schemas.microsoft.com/office/powerpoint/2010/main" val="6644909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EB2B0566-5813-4D31-9947-3D43E6E97850}" type="slidenum">
              <a:rPr lang="en-US" altLang="ja-JP" smtClean="0"/>
              <a:pPr>
                <a:defRPr/>
              </a:pPr>
              <a:t>13</a:t>
            </a:fld>
            <a:endParaRPr lang="en-US" altLang="ja-JP" dirty="0"/>
          </a:p>
        </p:txBody>
      </p:sp>
      <p:sp>
        <p:nvSpPr>
          <p:cNvPr id="18" name="Text Box 2"/>
          <p:cNvSpPr txBox="1">
            <a:spLocks noChangeArrowheads="1"/>
          </p:cNvSpPr>
          <p:nvPr/>
        </p:nvSpPr>
        <p:spPr bwMode="auto">
          <a:xfrm>
            <a:off x="0" y="0"/>
            <a:ext cx="9906000" cy="646331"/>
          </a:xfrm>
          <a:prstGeom prst="rect">
            <a:avLst/>
          </a:prstGeom>
          <a:solidFill>
            <a:srgbClr val="009900"/>
          </a:solidFill>
          <a:ln>
            <a:noFill/>
          </a:ln>
          <a:effectLst/>
          <a:extLst/>
        </p:spPr>
        <p:txBody>
          <a:bodyPr>
            <a:spAutoFit/>
          </a:bodyPr>
          <a:lstStyle>
            <a:lvl1pPr eaLnBrk="0" hangingPunct="0">
              <a:defRPr kumimoji="1" sz="2400">
                <a:solidFill>
                  <a:schemeClr val="tx1"/>
                </a:solidFill>
                <a:latin typeface="ＤＨＰ特太ゴシック体" pitchFamily="2" charset="-128"/>
                <a:ea typeface="ＤＨＰ特太ゴシック体" pitchFamily="2" charset="-128"/>
              </a:defRPr>
            </a:lvl1pPr>
            <a:lvl2pPr marL="742950" indent="-285750" eaLnBrk="0" hangingPunct="0">
              <a:defRPr kumimoji="1" sz="2400">
                <a:solidFill>
                  <a:schemeClr val="tx1"/>
                </a:solidFill>
                <a:latin typeface="ＤＨＰ特太ゴシック体" pitchFamily="2" charset="-128"/>
                <a:ea typeface="ＤＨＰ特太ゴシック体" pitchFamily="2" charset="-128"/>
              </a:defRPr>
            </a:lvl2pPr>
            <a:lvl3pPr marL="1143000" indent="-228600" eaLnBrk="0" hangingPunct="0">
              <a:defRPr kumimoji="1" sz="2400">
                <a:solidFill>
                  <a:schemeClr val="tx1"/>
                </a:solidFill>
                <a:latin typeface="ＤＨＰ特太ゴシック体" pitchFamily="2" charset="-128"/>
                <a:ea typeface="ＤＨＰ特太ゴシック体" pitchFamily="2" charset="-128"/>
              </a:defRPr>
            </a:lvl3pPr>
            <a:lvl4pPr marL="1600200" indent="-228600" eaLnBrk="0" hangingPunct="0">
              <a:defRPr kumimoji="1" sz="2400">
                <a:solidFill>
                  <a:schemeClr val="tx1"/>
                </a:solidFill>
                <a:latin typeface="ＤＨＰ特太ゴシック体" pitchFamily="2" charset="-128"/>
                <a:ea typeface="ＤＨＰ特太ゴシック体" pitchFamily="2" charset="-128"/>
              </a:defRPr>
            </a:lvl4pPr>
            <a:lvl5pPr marL="2057400" indent="-228600" eaLnBrk="0" hangingPunct="0">
              <a:defRPr kumimoji="1" sz="2400">
                <a:solidFill>
                  <a:schemeClr val="tx1"/>
                </a:solidFill>
                <a:latin typeface="ＤＨＰ特太ゴシック体" pitchFamily="2" charset="-128"/>
                <a:ea typeface="ＤＨＰ特太ゴシック体" pitchFamily="2" charset="-128"/>
              </a:defRPr>
            </a:lvl5pPr>
            <a:lvl6pPr marL="2514600" indent="-228600" algn="ctr" eaLnBrk="0" fontAlgn="base" hangingPunct="0">
              <a:spcBef>
                <a:spcPct val="50000"/>
              </a:spcBef>
              <a:spcAft>
                <a:spcPct val="0"/>
              </a:spcAft>
              <a:defRPr kumimoji="1" sz="2400">
                <a:solidFill>
                  <a:schemeClr val="tx1"/>
                </a:solidFill>
                <a:latin typeface="ＤＨＰ特太ゴシック体" pitchFamily="2" charset="-128"/>
                <a:ea typeface="ＤＨＰ特太ゴシック体" pitchFamily="2" charset="-128"/>
              </a:defRPr>
            </a:lvl6pPr>
            <a:lvl7pPr marL="2971800" indent="-228600" algn="ctr" eaLnBrk="0" fontAlgn="base" hangingPunct="0">
              <a:spcBef>
                <a:spcPct val="50000"/>
              </a:spcBef>
              <a:spcAft>
                <a:spcPct val="0"/>
              </a:spcAft>
              <a:defRPr kumimoji="1" sz="2400">
                <a:solidFill>
                  <a:schemeClr val="tx1"/>
                </a:solidFill>
                <a:latin typeface="ＤＨＰ特太ゴシック体" pitchFamily="2" charset="-128"/>
                <a:ea typeface="ＤＨＰ特太ゴシック体" pitchFamily="2" charset="-128"/>
              </a:defRPr>
            </a:lvl7pPr>
            <a:lvl8pPr marL="3429000" indent="-228600" algn="ctr" eaLnBrk="0" fontAlgn="base" hangingPunct="0">
              <a:spcBef>
                <a:spcPct val="50000"/>
              </a:spcBef>
              <a:spcAft>
                <a:spcPct val="0"/>
              </a:spcAft>
              <a:defRPr kumimoji="1" sz="2400">
                <a:solidFill>
                  <a:schemeClr val="tx1"/>
                </a:solidFill>
                <a:latin typeface="ＤＨＰ特太ゴシック体" pitchFamily="2" charset="-128"/>
                <a:ea typeface="ＤＨＰ特太ゴシック体" pitchFamily="2" charset="-128"/>
              </a:defRPr>
            </a:lvl8pPr>
            <a:lvl9pPr marL="3886200" indent="-228600" algn="ctr" eaLnBrk="0" fontAlgn="base" hangingPunct="0">
              <a:spcBef>
                <a:spcPct val="50000"/>
              </a:spcBef>
              <a:spcAft>
                <a:spcPct val="0"/>
              </a:spcAft>
              <a:defRPr kumimoji="1" sz="2400">
                <a:solidFill>
                  <a:schemeClr val="tx1"/>
                </a:solidFill>
                <a:latin typeface="ＤＨＰ特太ゴシック体" pitchFamily="2" charset="-128"/>
                <a:ea typeface="ＤＨＰ特太ゴシック体" pitchFamily="2" charset="-128"/>
              </a:defRPr>
            </a:lvl9pPr>
          </a:lstStyle>
          <a:p>
            <a:pPr algn="l" eaLnBrk="1" hangingPunct="1"/>
            <a:r>
              <a:rPr lang="ja-JP" altLang="en-US" sz="3600" dirty="0">
                <a:solidFill>
                  <a:schemeClr val="bg1"/>
                </a:solidFill>
                <a:latin typeface="HGP創英角ｺﾞｼｯｸUB" pitchFamily="50" charset="-128"/>
                <a:ea typeface="HGP創英角ｺﾞｼｯｸUB" pitchFamily="50" charset="-128"/>
                <a:cs typeface="ＭＳ Ｐゴシック" pitchFamily="50" charset="-128"/>
              </a:rPr>
              <a:t>■　</a:t>
            </a:r>
            <a:r>
              <a:rPr lang="en-US" altLang="ja-JP" sz="3600" dirty="0" smtClean="0">
                <a:solidFill>
                  <a:schemeClr val="bg1"/>
                </a:solidFill>
                <a:latin typeface="HGP創英角ｺﾞｼｯｸUB" pitchFamily="50" charset="-128"/>
                <a:ea typeface="HGP創英角ｺﾞｼｯｸUB" pitchFamily="50" charset="-128"/>
                <a:cs typeface="ＭＳ Ｐゴシック" pitchFamily="50" charset="-128"/>
              </a:rPr>
              <a:t>Fukuoka City Wi-Fi</a:t>
            </a:r>
            <a:endParaRPr lang="ja-JP" altLang="en-US" sz="3600" dirty="0">
              <a:solidFill>
                <a:schemeClr val="bg1"/>
              </a:solidFill>
              <a:latin typeface="HGP創英角ｺﾞｼｯｸUB" pitchFamily="50" charset="-128"/>
              <a:ea typeface="HGP創英角ｺﾞｼｯｸUB" pitchFamily="50" charset="-128"/>
              <a:cs typeface="ＭＳ Ｐゴシック" pitchFamily="50" charset="-128"/>
            </a:endParaRPr>
          </a:p>
        </p:txBody>
      </p:sp>
      <p:sp>
        <p:nvSpPr>
          <p:cNvPr id="19" name="コンテンツ プレースホルダー 2"/>
          <p:cNvSpPr txBox="1">
            <a:spLocks/>
          </p:cNvSpPr>
          <p:nvPr/>
        </p:nvSpPr>
        <p:spPr>
          <a:xfrm>
            <a:off x="838200" y="657348"/>
            <a:ext cx="8229600" cy="817121"/>
          </a:xfrm>
          <a:prstGeom prst="rect">
            <a:avLst/>
          </a:prstGeom>
          <a:gradFill rotWithShape="1">
            <a:gsLst>
              <a:gs pos="0">
                <a:srgbClr val="92D050"/>
              </a:gs>
              <a:gs pos="100000">
                <a:schemeClr val="accent3">
                  <a:tint val="50000"/>
                  <a:shade val="100000"/>
                  <a:satMod val="350000"/>
                </a:schemeClr>
              </a:gs>
            </a:gsLst>
            <a:lin ang="16200000" scaled="0"/>
          </a:gradFill>
        </p:spPr>
        <p:style>
          <a:lnRef idx="0">
            <a:schemeClr val="accent3"/>
          </a:lnRef>
          <a:fillRef idx="3">
            <a:schemeClr val="accent3"/>
          </a:fillRef>
          <a:effectRef idx="3">
            <a:schemeClr val="accent3"/>
          </a:effectRef>
          <a:fontRef idx="minor">
            <a:schemeClr val="lt1"/>
          </a:fontRef>
        </p:style>
        <p:txBody>
          <a:bodyPr rtlCol="0" anchor="ctr">
            <a:normAutofit fontScale="77500" lnSpcReduction="20000"/>
          </a:bodyPr>
          <a:lstStyle>
            <a:lvl1pPr marL="342900" indent="-342900" algn="l" rtl="0" eaLnBrk="0" fontAlgn="base" hangingPunct="0">
              <a:spcBef>
                <a:spcPct val="20000"/>
              </a:spcBef>
              <a:spcAft>
                <a:spcPct val="0"/>
              </a:spcAft>
              <a:buChar char="•"/>
              <a:defRPr kumimoji="1" sz="3200">
                <a:solidFill>
                  <a:schemeClr val="lt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lt1"/>
                </a:solidFill>
                <a:latin typeface="+mn-lt"/>
                <a:ea typeface="+mn-ea"/>
                <a:cs typeface="+mn-cs"/>
              </a:defRPr>
            </a:lvl2pPr>
            <a:lvl3pPr marL="1143000" indent="-228600" algn="l" rtl="0" eaLnBrk="0" fontAlgn="base" hangingPunct="0">
              <a:spcBef>
                <a:spcPct val="20000"/>
              </a:spcBef>
              <a:spcAft>
                <a:spcPct val="0"/>
              </a:spcAft>
              <a:buChar char="•"/>
              <a:defRPr kumimoji="1" sz="2400">
                <a:solidFill>
                  <a:schemeClr val="lt1"/>
                </a:solidFill>
                <a:latin typeface="+mn-lt"/>
                <a:ea typeface="+mn-ea"/>
                <a:cs typeface="+mn-cs"/>
              </a:defRPr>
            </a:lvl3pPr>
            <a:lvl4pPr marL="1600200" indent="-228600" algn="l" rtl="0" eaLnBrk="0" fontAlgn="base" hangingPunct="0">
              <a:spcBef>
                <a:spcPct val="20000"/>
              </a:spcBef>
              <a:spcAft>
                <a:spcPct val="0"/>
              </a:spcAft>
              <a:buChar char="–"/>
              <a:defRPr kumimoji="1" sz="2000">
                <a:solidFill>
                  <a:schemeClr val="lt1"/>
                </a:solidFill>
                <a:latin typeface="+mn-lt"/>
                <a:ea typeface="+mn-ea"/>
                <a:cs typeface="+mn-cs"/>
              </a:defRPr>
            </a:lvl4pPr>
            <a:lvl5pPr marL="2057400" indent="-228600" algn="l" rtl="0" eaLnBrk="0" fontAlgn="base" hangingPunct="0">
              <a:spcBef>
                <a:spcPct val="20000"/>
              </a:spcBef>
              <a:spcAft>
                <a:spcPct val="0"/>
              </a:spcAft>
              <a:buChar char="»"/>
              <a:defRPr kumimoji="1" sz="2000">
                <a:solidFill>
                  <a:schemeClr val="lt1"/>
                </a:solidFill>
                <a:latin typeface="+mn-lt"/>
                <a:ea typeface="+mn-ea"/>
                <a:cs typeface="+mn-cs"/>
              </a:defRPr>
            </a:lvl5pPr>
            <a:lvl6pPr marL="2514600" indent="-228600" algn="l" rtl="0" fontAlgn="base">
              <a:spcBef>
                <a:spcPct val="20000"/>
              </a:spcBef>
              <a:spcAft>
                <a:spcPct val="0"/>
              </a:spcAft>
              <a:buChar char="»"/>
              <a:defRPr kumimoji="1" sz="2000">
                <a:solidFill>
                  <a:schemeClr val="lt1"/>
                </a:solidFill>
                <a:latin typeface="+mn-lt"/>
                <a:ea typeface="+mn-ea"/>
                <a:cs typeface="+mn-cs"/>
              </a:defRPr>
            </a:lvl6pPr>
            <a:lvl7pPr marL="2971800" indent="-228600" algn="l" rtl="0" fontAlgn="base">
              <a:spcBef>
                <a:spcPct val="20000"/>
              </a:spcBef>
              <a:spcAft>
                <a:spcPct val="0"/>
              </a:spcAft>
              <a:buChar char="»"/>
              <a:defRPr kumimoji="1" sz="2000">
                <a:solidFill>
                  <a:schemeClr val="lt1"/>
                </a:solidFill>
                <a:latin typeface="+mn-lt"/>
                <a:ea typeface="+mn-ea"/>
                <a:cs typeface="+mn-cs"/>
              </a:defRPr>
            </a:lvl7pPr>
            <a:lvl8pPr marL="3429000" indent="-228600" algn="l" rtl="0" fontAlgn="base">
              <a:spcBef>
                <a:spcPct val="20000"/>
              </a:spcBef>
              <a:spcAft>
                <a:spcPct val="0"/>
              </a:spcAft>
              <a:buChar char="»"/>
              <a:defRPr kumimoji="1" sz="2000">
                <a:solidFill>
                  <a:schemeClr val="lt1"/>
                </a:solidFill>
                <a:latin typeface="+mn-lt"/>
                <a:ea typeface="+mn-ea"/>
                <a:cs typeface="+mn-cs"/>
              </a:defRPr>
            </a:lvl8pPr>
            <a:lvl9pPr marL="3886200" indent="-228600" algn="l" rtl="0" fontAlgn="base">
              <a:spcBef>
                <a:spcPct val="20000"/>
              </a:spcBef>
              <a:spcAft>
                <a:spcPct val="0"/>
              </a:spcAft>
              <a:buChar char="»"/>
              <a:defRPr kumimoji="1" sz="2000">
                <a:solidFill>
                  <a:schemeClr val="lt1"/>
                </a:solidFill>
                <a:latin typeface="+mn-lt"/>
                <a:ea typeface="+mn-ea"/>
                <a:cs typeface="+mn-cs"/>
              </a:defRPr>
            </a:lvl9pPr>
          </a:lstStyle>
          <a:p>
            <a:pPr eaLnBrk="1" fontAlgn="auto" hangingPunct="1">
              <a:spcAft>
                <a:spcPts val="0"/>
              </a:spcAft>
              <a:buFont typeface="Arial"/>
              <a:buChar char="•"/>
              <a:defRPr/>
            </a:pPr>
            <a:r>
              <a:rPr lang="en-US" altLang="ja-JP" sz="1900" kern="0" dirty="0" smtClean="0">
                <a:solidFill>
                  <a:schemeClr val="tx1"/>
                </a:solidFill>
                <a:latin typeface="HGP創英角ｺﾞｼｯｸUB" pitchFamily="50" charset="-128"/>
                <a:ea typeface="HGP創英角ｺﾞｼｯｸUB" pitchFamily="50" charset="-128"/>
              </a:rPr>
              <a:t>Introduced as a part of local vitalization trial through enhanced services for foreign tourists. </a:t>
            </a:r>
          </a:p>
          <a:p>
            <a:pPr eaLnBrk="1" fontAlgn="auto" hangingPunct="1">
              <a:spcAft>
                <a:spcPts val="0"/>
              </a:spcAft>
              <a:buFont typeface="Arial"/>
              <a:buChar char="•"/>
              <a:defRPr/>
            </a:pPr>
            <a:r>
              <a:rPr lang="en-US" altLang="ja-JP" sz="1900" kern="0" dirty="0" smtClean="0">
                <a:solidFill>
                  <a:schemeClr val="tx1"/>
                </a:solidFill>
                <a:latin typeface="HGP創英角ｺﾞｼｯｸUB" pitchFamily="50" charset="-128"/>
                <a:ea typeface="HGP創英角ｺﾞｼｯｸUB" pitchFamily="50" charset="-128"/>
              </a:rPr>
              <a:t>For the purpose of publicity and invitation of sightseers as well as seizure of new business opportunities. </a:t>
            </a:r>
          </a:p>
        </p:txBody>
      </p:sp>
      <p:sp>
        <p:nvSpPr>
          <p:cNvPr id="20" name="テキスト ボックス 19"/>
          <p:cNvSpPr txBox="1"/>
          <p:nvPr/>
        </p:nvSpPr>
        <p:spPr>
          <a:xfrm>
            <a:off x="272479" y="2181184"/>
            <a:ext cx="5256585" cy="2308324"/>
          </a:xfrm>
          <a:prstGeom prst="rect">
            <a:avLst/>
          </a:prstGeom>
          <a:noFill/>
        </p:spPr>
        <p:txBody>
          <a:bodyPr wrap="square">
            <a:spAutoFit/>
          </a:bodyPr>
          <a:lstStyle/>
          <a:p>
            <a:pPr algn="l" defTabSz="914400" fontAlgn="auto">
              <a:spcBef>
                <a:spcPts val="0"/>
              </a:spcBef>
              <a:spcAft>
                <a:spcPts val="0"/>
              </a:spcAft>
              <a:defRPr/>
            </a:pPr>
            <a:r>
              <a:rPr lang="en-US" altLang="ja-JP" dirty="0" smtClean="0">
                <a:solidFill>
                  <a:prstClr val="black"/>
                </a:solidFill>
                <a:latin typeface="メイリオ"/>
                <a:ea typeface="メイリオ"/>
                <a:cs typeface="メイリオ"/>
              </a:rPr>
              <a:t>In collaboration with groups of JTB and NTT, and for the purpose of increased satisfaction of visiting foreign tourists and vitalization of local society and economy,</a:t>
            </a:r>
          </a:p>
        </p:txBody>
      </p:sp>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9368" y="1565180"/>
            <a:ext cx="3751676" cy="5176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テキスト ボックス 13"/>
          <p:cNvSpPr txBox="1"/>
          <p:nvPr/>
        </p:nvSpPr>
        <p:spPr>
          <a:xfrm>
            <a:off x="272479" y="4365104"/>
            <a:ext cx="5256585" cy="2062103"/>
          </a:xfrm>
          <a:prstGeom prst="rect">
            <a:avLst/>
          </a:prstGeom>
          <a:noFill/>
        </p:spPr>
        <p:txBody>
          <a:bodyPr wrap="square">
            <a:spAutoFit/>
          </a:bodyPr>
          <a:lstStyle/>
          <a:p>
            <a:pPr algn="l" defTabSz="914400" fontAlgn="auto">
              <a:spcBef>
                <a:spcPts val="0"/>
              </a:spcBef>
              <a:spcAft>
                <a:spcPts val="0"/>
              </a:spcAft>
              <a:defRPr/>
            </a:pPr>
            <a:r>
              <a:rPr lang="en-US" altLang="ja-JP" sz="3200" b="1" dirty="0" smtClean="0">
                <a:solidFill>
                  <a:srgbClr val="FF0066"/>
                </a:solidFill>
                <a:latin typeface="メイリオ"/>
                <a:ea typeface="メイリオ"/>
                <a:cs typeface="メイリオ"/>
              </a:rPr>
              <a:t>a verification test of information provision application making use of Wi-Fi was conducted.</a:t>
            </a:r>
          </a:p>
        </p:txBody>
      </p:sp>
    </p:spTree>
    <p:extLst>
      <p:ext uri="{BB962C8B-B14F-4D97-AF65-F5344CB8AC3E}">
        <p14:creationId xmlns:p14="http://schemas.microsoft.com/office/powerpoint/2010/main" val="9986515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
          <p:cNvSpPr txBox="1">
            <a:spLocks noChangeArrowheads="1"/>
          </p:cNvSpPr>
          <p:nvPr/>
        </p:nvSpPr>
        <p:spPr bwMode="auto">
          <a:xfrm>
            <a:off x="0" y="0"/>
            <a:ext cx="9906000" cy="584775"/>
          </a:xfrm>
          <a:prstGeom prst="rect">
            <a:avLst/>
          </a:prstGeom>
          <a:solidFill>
            <a:srgbClr val="FF6600"/>
          </a:solidFill>
          <a:ln>
            <a:noFill/>
          </a:ln>
          <a:effectLst/>
          <a:extLst/>
        </p:spPr>
        <p:txBody>
          <a:bodyPr>
            <a:spAutoFit/>
          </a:bodyPr>
          <a:lstStyle>
            <a:lvl1pPr eaLnBrk="0" hangingPunct="0">
              <a:defRPr kumimoji="1" sz="2400">
                <a:solidFill>
                  <a:schemeClr val="tx1"/>
                </a:solidFill>
                <a:latin typeface="ＤＨＰ特太ゴシック体" pitchFamily="2" charset="-128"/>
                <a:ea typeface="ＤＨＰ特太ゴシック体" pitchFamily="2" charset="-128"/>
              </a:defRPr>
            </a:lvl1pPr>
            <a:lvl2pPr marL="742950" indent="-285750" eaLnBrk="0" hangingPunct="0">
              <a:defRPr kumimoji="1" sz="2400">
                <a:solidFill>
                  <a:schemeClr val="tx1"/>
                </a:solidFill>
                <a:latin typeface="ＤＨＰ特太ゴシック体" pitchFamily="2" charset="-128"/>
                <a:ea typeface="ＤＨＰ特太ゴシック体" pitchFamily="2" charset="-128"/>
              </a:defRPr>
            </a:lvl2pPr>
            <a:lvl3pPr marL="1143000" indent="-228600" eaLnBrk="0" hangingPunct="0">
              <a:defRPr kumimoji="1" sz="2400">
                <a:solidFill>
                  <a:schemeClr val="tx1"/>
                </a:solidFill>
                <a:latin typeface="ＤＨＰ特太ゴシック体" pitchFamily="2" charset="-128"/>
                <a:ea typeface="ＤＨＰ特太ゴシック体" pitchFamily="2" charset="-128"/>
              </a:defRPr>
            </a:lvl3pPr>
            <a:lvl4pPr marL="1600200" indent="-228600" eaLnBrk="0" hangingPunct="0">
              <a:defRPr kumimoji="1" sz="2400">
                <a:solidFill>
                  <a:schemeClr val="tx1"/>
                </a:solidFill>
                <a:latin typeface="ＤＨＰ特太ゴシック体" pitchFamily="2" charset="-128"/>
                <a:ea typeface="ＤＨＰ特太ゴシック体" pitchFamily="2" charset="-128"/>
              </a:defRPr>
            </a:lvl4pPr>
            <a:lvl5pPr marL="2057400" indent="-228600" eaLnBrk="0" hangingPunct="0">
              <a:defRPr kumimoji="1" sz="2400">
                <a:solidFill>
                  <a:schemeClr val="tx1"/>
                </a:solidFill>
                <a:latin typeface="ＤＨＰ特太ゴシック体" pitchFamily="2" charset="-128"/>
                <a:ea typeface="ＤＨＰ特太ゴシック体" pitchFamily="2" charset="-128"/>
              </a:defRPr>
            </a:lvl5pPr>
            <a:lvl6pPr marL="2514600" indent="-228600" algn="ctr" eaLnBrk="0" fontAlgn="base" hangingPunct="0">
              <a:spcBef>
                <a:spcPct val="50000"/>
              </a:spcBef>
              <a:spcAft>
                <a:spcPct val="0"/>
              </a:spcAft>
              <a:defRPr kumimoji="1" sz="2400">
                <a:solidFill>
                  <a:schemeClr val="tx1"/>
                </a:solidFill>
                <a:latin typeface="ＤＨＰ特太ゴシック体" pitchFamily="2" charset="-128"/>
                <a:ea typeface="ＤＨＰ特太ゴシック体" pitchFamily="2" charset="-128"/>
              </a:defRPr>
            </a:lvl6pPr>
            <a:lvl7pPr marL="2971800" indent="-228600" algn="ctr" eaLnBrk="0" fontAlgn="base" hangingPunct="0">
              <a:spcBef>
                <a:spcPct val="50000"/>
              </a:spcBef>
              <a:spcAft>
                <a:spcPct val="0"/>
              </a:spcAft>
              <a:defRPr kumimoji="1" sz="2400">
                <a:solidFill>
                  <a:schemeClr val="tx1"/>
                </a:solidFill>
                <a:latin typeface="ＤＨＰ特太ゴシック体" pitchFamily="2" charset="-128"/>
                <a:ea typeface="ＤＨＰ特太ゴシック体" pitchFamily="2" charset="-128"/>
              </a:defRPr>
            </a:lvl7pPr>
            <a:lvl8pPr marL="3429000" indent="-228600" algn="ctr" eaLnBrk="0" fontAlgn="base" hangingPunct="0">
              <a:spcBef>
                <a:spcPct val="50000"/>
              </a:spcBef>
              <a:spcAft>
                <a:spcPct val="0"/>
              </a:spcAft>
              <a:defRPr kumimoji="1" sz="2400">
                <a:solidFill>
                  <a:schemeClr val="tx1"/>
                </a:solidFill>
                <a:latin typeface="ＤＨＰ特太ゴシック体" pitchFamily="2" charset="-128"/>
                <a:ea typeface="ＤＨＰ特太ゴシック体" pitchFamily="2" charset="-128"/>
              </a:defRPr>
            </a:lvl8pPr>
            <a:lvl9pPr marL="3886200" indent="-228600" algn="ctr" eaLnBrk="0" fontAlgn="base" hangingPunct="0">
              <a:spcBef>
                <a:spcPct val="50000"/>
              </a:spcBef>
              <a:spcAft>
                <a:spcPct val="0"/>
              </a:spcAft>
              <a:defRPr kumimoji="1" sz="2400">
                <a:solidFill>
                  <a:schemeClr val="tx1"/>
                </a:solidFill>
                <a:latin typeface="ＤＨＰ特太ゴシック体" pitchFamily="2" charset="-128"/>
                <a:ea typeface="ＤＨＰ特太ゴシック体" pitchFamily="2" charset="-128"/>
              </a:defRPr>
            </a:lvl9pPr>
          </a:lstStyle>
          <a:p>
            <a:pPr algn="l" eaLnBrk="1" hangingPunct="1"/>
            <a:r>
              <a:rPr lang="ja-JP" altLang="en-US" sz="3200" dirty="0">
                <a:solidFill>
                  <a:schemeClr val="bg1"/>
                </a:solidFill>
                <a:latin typeface="HGP創英角ｺﾞｼｯｸUB" pitchFamily="50" charset="-128"/>
                <a:ea typeface="HGP創英角ｺﾞｼｯｸUB" pitchFamily="50" charset="-128"/>
                <a:cs typeface="ＭＳ Ｐゴシック" pitchFamily="50" charset="-128"/>
              </a:rPr>
              <a:t>■　</a:t>
            </a:r>
            <a:r>
              <a:rPr lang="en-US" altLang="ja-JP" sz="2800" dirty="0" smtClean="0">
                <a:solidFill>
                  <a:schemeClr val="bg1"/>
                </a:solidFill>
                <a:latin typeface="HGP創英角ｺﾞｼｯｸUB" pitchFamily="50" charset="-128"/>
                <a:ea typeface="HGP創英角ｺﾞｼｯｸUB" pitchFamily="50" charset="-128"/>
                <a:cs typeface="ＭＳ Ｐゴシック" pitchFamily="50" charset="-128"/>
              </a:rPr>
              <a:t>Emergency Information Provision through Wi-Fi</a:t>
            </a:r>
            <a:r>
              <a:rPr lang="ja-JP" altLang="en-US" sz="2800" dirty="0">
                <a:solidFill>
                  <a:schemeClr val="bg1"/>
                </a:solidFill>
                <a:latin typeface="HGP創英角ｺﾞｼｯｸUB" pitchFamily="50" charset="-128"/>
                <a:ea typeface="HGP創英角ｺﾞｼｯｸUB" pitchFamily="50" charset="-128"/>
                <a:cs typeface="ＭＳ Ｐゴシック" pitchFamily="50" charset="-128"/>
              </a:rPr>
              <a:t> </a:t>
            </a:r>
            <a:r>
              <a:rPr lang="en-US" altLang="ja-JP" sz="2800" dirty="0" smtClean="0">
                <a:solidFill>
                  <a:schemeClr val="bg1"/>
                </a:solidFill>
                <a:latin typeface="HGP創英角ｺﾞｼｯｸUB" pitchFamily="50" charset="-128"/>
                <a:ea typeface="HGP創英角ｺﾞｼｯｸUB" pitchFamily="50" charset="-128"/>
                <a:cs typeface="ＭＳ Ｐゴシック" pitchFamily="50" charset="-128"/>
              </a:rPr>
              <a:t>&amp; Beacon</a:t>
            </a:r>
            <a:endParaRPr lang="ja-JP" altLang="en-US" sz="2800" dirty="0">
              <a:solidFill>
                <a:schemeClr val="bg1"/>
              </a:solidFill>
              <a:latin typeface="HGP創英角ｺﾞｼｯｸUB" pitchFamily="50" charset="-128"/>
              <a:ea typeface="HGP創英角ｺﾞｼｯｸUB" pitchFamily="50" charset="-128"/>
              <a:cs typeface="ＭＳ Ｐゴシック" pitchFamily="50" charset="-128"/>
            </a:endParaRPr>
          </a:p>
        </p:txBody>
      </p:sp>
      <p:sp>
        <p:nvSpPr>
          <p:cNvPr id="4" name="スライド番号プレースホルダー 3"/>
          <p:cNvSpPr>
            <a:spLocks noGrp="1"/>
          </p:cNvSpPr>
          <p:nvPr>
            <p:ph type="sldNum" sz="quarter" idx="12"/>
          </p:nvPr>
        </p:nvSpPr>
        <p:spPr/>
        <p:txBody>
          <a:bodyPr/>
          <a:lstStyle/>
          <a:p>
            <a:pPr>
              <a:defRPr/>
            </a:pPr>
            <a:fld id="{EB2B0566-5813-4D31-9947-3D43E6E97850}" type="slidenum">
              <a:rPr lang="en-US" altLang="ja-JP" smtClean="0"/>
              <a:pPr>
                <a:defRPr/>
              </a:pPr>
              <a:t>14</a:t>
            </a:fld>
            <a:endParaRPr lang="en-US" altLang="ja-JP" dirty="0"/>
          </a:p>
        </p:txBody>
      </p:sp>
      <p:sp>
        <p:nvSpPr>
          <p:cNvPr id="23" name="コンテンツ プレースホルダー 2"/>
          <p:cNvSpPr txBox="1">
            <a:spLocks/>
          </p:cNvSpPr>
          <p:nvPr/>
        </p:nvSpPr>
        <p:spPr>
          <a:xfrm>
            <a:off x="815874" y="883687"/>
            <a:ext cx="8229600" cy="817121"/>
          </a:xfrm>
          <a:prstGeom prst="rect">
            <a:avLst/>
          </a:prstGeom>
          <a:gradFill rotWithShape="1">
            <a:gsLst>
              <a:gs pos="0">
                <a:srgbClr val="92D050"/>
              </a:gs>
              <a:gs pos="100000">
                <a:schemeClr val="accent3">
                  <a:tint val="50000"/>
                  <a:shade val="100000"/>
                  <a:satMod val="350000"/>
                </a:schemeClr>
              </a:gs>
            </a:gsLst>
            <a:lin ang="16200000" scaled="0"/>
          </a:gradFill>
        </p:spPr>
        <p:style>
          <a:lnRef idx="0">
            <a:schemeClr val="accent3"/>
          </a:lnRef>
          <a:fillRef idx="3">
            <a:schemeClr val="accent3"/>
          </a:fillRef>
          <a:effectRef idx="3">
            <a:schemeClr val="accent3"/>
          </a:effectRef>
          <a:fontRef idx="minor">
            <a:schemeClr val="lt1"/>
          </a:fontRef>
        </p:style>
        <p:txBody>
          <a:bodyPr rtlCol="0" anchor="ctr">
            <a:normAutofit fontScale="85000" lnSpcReduction="20000"/>
          </a:bodyPr>
          <a:lstStyle>
            <a:lvl1pPr marL="342900" indent="-342900" algn="l" rtl="0" eaLnBrk="0" fontAlgn="base" hangingPunct="0">
              <a:spcBef>
                <a:spcPct val="20000"/>
              </a:spcBef>
              <a:spcAft>
                <a:spcPct val="0"/>
              </a:spcAft>
              <a:buChar char="•"/>
              <a:defRPr kumimoji="1" sz="3200">
                <a:solidFill>
                  <a:schemeClr val="lt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lt1"/>
                </a:solidFill>
                <a:latin typeface="+mn-lt"/>
                <a:ea typeface="+mn-ea"/>
                <a:cs typeface="+mn-cs"/>
              </a:defRPr>
            </a:lvl2pPr>
            <a:lvl3pPr marL="1143000" indent="-228600" algn="l" rtl="0" eaLnBrk="0" fontAlgn="base" hangingPunct="0">
              <a:spcBef>
                <a:spcPct val="20000"/>
              </a:spcBef>
              <a:spcAft>
                <a:spcPct val="0"/>
              </a:spcAft>
              <a:buChar char="•"/>
              <a:defRPr kumimoji="1" sz="2400">
                <a:solidFill>
                  <a:schemeClr val="lt1"/>
                </a:solidFill>
                <a:latin typeface="+mn-lt"/>
                <a:ea typeface="+mn-ea"/>
                <a:cs typeface="+mn-cs"/>
              </a:defRPr>
            </a:lvl3pPr>
            <a:lvl4pPr marL="1600200" indent="-228600" algn="l" rtl="0" eaLnBrk="0" fontAlgn="base" hangingPunct="0">
              <a:spcBef>
                <a:spcPct val="20000"/>
              </a:spcBef>
              <a:spcAft>
                <a:spcPct val="0"/>
              </a:spcAft>
              <a:buChar char="–"/>
              <a:defRPr kumimoji="1" sz="2000">
                <a:solidFill>
                  <a:schemeClr val="lt1"/>
                </a:solidFill>
                <a:latin typeface="+mn-lt"/>
                <a:ea typeface="+mn-ea"/>
                <a:cs typeface="+mn-cs"/>
              </a:defRPr>
            </a:lvl4pPr>
            <a:lvl5pPr marL="2057400" indent="-228600" algn="l" rtl="0" eaLnBrk="0" fontAlgn="base" hangingPunct="0">
              <a:spcBef>
                <a:spcPct val="20000"/>
              </a:spcBef>
              <a:spcAft>
                <a:spcPct val="0"/>
              </a:spcAft>
              <a:buChar char="»"/>
              <a:defRPr kumimoji="1" sz="2000">
                <a:solidFill>
                  <a:schemeClr val="lt1"/>
                </a:solidFill>
                <a:latin typeface="+mn-lt"/>
                <a:ea typeface="+mn-ea"/>
                <a:cs typeface="+mn-cs"/>
              </a:defRPr>
            </a:lvl5pPr>
            <a:lvl6pPr marL="2514600" indent="-228600" algn="l" rtl="0" fontAlgn="base">
              <a:spcBef>
                <a:spcPct val="20000"/>
              </a:spcBef>
              <a:spcAft>
                <a:spcPct val="0"/>
              </a:spcAft>
              <a:buChar char="»"/>
              <a:defRPr kumimoji="1" sz="2000">
                <a:solidFill>
                  <a:schemeClr val="lt1"/>
                </a:solidFill>
                <a:latin typeface="+mn-lt"/>
                <a:ea typeface="+mn-ea"/>
                <a:cs typeface="+mn-cs"/>
              </a:defRPr>
            </a:lvl6pPr>
            <a:lvl7pPr marL="2971800" indent="-228600" algn="l" rtl="0" fontAlgn="base">
              <a:spcBef>
                <a:spcPct val="20000"/>
              </a:spcBef>
              <a:spcAft>
                <a:spcPct val="0"/>
              </a:spcAft>
              <a:buChar char="»"/>
              <a:defRPr kumimoji="1" sz="2000">
                <a:solidFill>
                  <a:schemeClr val="lt1"/>
                </a:solidFill>
                <a:latin typeface="+mn-lt"/>
                <a:ea typeface="+mn-ea"/>
                <a:cs typeface="+mn-cs"/>
              </a:defRPr>
            </a:lvl7pPr>
            <a:lvl8pPr marL="3429000" indent="-228600" algn="l" rtl="0" fontAlgn="base">
              <a:spcBef>
                <a:spcPct val="20000"/>
              </a:spcBef>
              <a:spcAft>
                <a:spcPct val="0"/>
              </a:spcAft>
              <a:buChar char="»"/>
              <a:defRPr kumimoji="1" sz="2000">
                <a:solidFill>
                  <a:schemeClr val="lt1"/>
                </a:solidFill>
                <a:latin typeface="+mn-lt"/>
                <a:ea typeface="+mn-ea"/>
                <a:cs typeface="+mn-cs"/>
              </a:defRPr>
            </a:lvl8pPr>
            <a:lvl9pPr marL="3886200" indent="-228600" algn="l" rtl="0" fontAlgn="base">
              <a:spcBef>
                <a:spcPct val="20000"/>
              </a:spcBef>
              <a:spcAft>
                <a:spcPct val="0"/>
              </a:spcAft>
              <a:buChar char="»"/>
              <a:defRPr kumimoji="1" sz="2000">
                <a:solidFill>
                  <a:schemeClr val="lt1"/>
                </a:solidFill>
                <a:latin typeface="+mn-lt"/>
                <a:ea typeface="+mn-ea"/>
                <a:cs typeface="+mn-cs"/>
              </a:defRPr>
            </a:lvl9pPr>
          </a:lstStyle>
          <a:p>
            <a:pPr eaLnBrk="1" fontAlgn="auto" hangingPunct="1">
              <a:spcAft>
                <a:spcPts val="0"/>
              </a:spcAft>
              <a:buFont typeface="Arial"/>
              <a:buChar char="•"/>
              <a:defRPr/>
            </a:pPr>
            <a:r>
              <a:rPr lang="en-US" altLang="ja-JP" sz="2000" kern="0" dirty="0" smtClean="0">
                <a:solidFill>
                  <a:schemeClr val="tx1"/>
                </a:solidFill>
                <a:latin typeface="HGP創英角ｺﾞｼｯｸUB" pitchFamily="50" charset="-128"/>
                <a:ea typeface="HGP創英角ｺﾞｼｯｸUB" pitchFamily="50" charset="-128"/>
              </a:rPr>
              <a:t>Demonstration for “City’s Disaster Prevention Day” (March 20, 2015)</a:t>
            </a:r>
          </a:p>
          <a:p>
            <a:pPr eaLnBrk="1" fontAlgn="auto" hangingPunct="1">
              <a:spcAft>
                <a:spcPts val="0"/>
              </a:spcAft>
              <a:buFont typeface="Arial"/>
              <a:buChar char="•"/>
              <a:defRPr/>
            </a:pPr>
            <a:r>
              <a:rPr lang="en-US" altLang="ja-JP" sz="2000" kern="0" dirty="0" smtClean="0">
                <a:solidFill>
                  <a:schemeClr val="tx1"/>
                </a:solidFill>
                <a:latin typeface="HGP創英角ｺﾞｼｯｸUB" pitchFamily="50" charset="-128"/>
                <a:ea typeface="HGP創英角ｺﾞｼｯｸUB" pitchFamily="50" charset="-128"/>
              </a:rPr>
              <a:t>Emergency information provision in association with Wi-Fi, digital signage, beacon and application.</a:t>
            </a:r>
          </a:p>
        </p:txBody>
      </p:sp>
      <p:sp>
        <p:nvSpPr>
          <p:cNvPr id="27" name="Rectangle 2"/>
          <p:cNvSpPr txBox="1">
            <a:spLocks noChangeArrowheads="1"/>
          </p:cNvSpPr>
          <p:nvPr/>
        </p:nvSpPr>
        <p:spPr>
          <a:xfrm>
            <a:off x="7128755" y="5252628"/>
            <a:ext cx="2398457" cy="432048"/>
          </a:xfrm>
          <a:prstGeom prst="rect">
            <a:avLst/>
          </a:prstGeom>
        </p:spPr>
        <p:txBody>
          <a:bodyPr vert="horz" wrap="square" lIns="107346" tIns="53674" rIns="107346" bIns="53674"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120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As Contents are Available in Plural Languages, It is Possible to Provide Emergency Information to Foreign Visitors.</a:t>
            </a:r>
          </a:p>
        </p:txBody>
      </p:sp>
      <p:pic>
        <p:nvPicPr>
          <p:cNvPr id="2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928" y="2340482"/>
            <a:ext cx="1665216" cy="3198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51933" y="4157036"/>
            <a:ext cx="496458" cy="460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7" name="グループ化 36"/>
          <p:cNvGrpSpPr/>
          <p:nvPr/>
        </p:nvGrpSpPr>
        <p:grpSpPr>
          <a:xfrm rot="1660905">
            <a:off x="1949680" y="3992290"/>
            <a:ext cx="395605" cy="417161"/>
            <a:chOff x="756168" y="1680440"/>
            <a:chExt cx="688807" cy="688807"/>
          </a:xfrm>
        </p:grpSpPr>
        <p:sp>
          <p:nvSpPr>
            <p:cNvPr id="38" name="円弧 37"/>
            <p:cNvSpPr/>
            <p:nvPr/>
          </p:nvSpPr>
          <p:spPr bwMode="auto">
            <a:xfrm>
              <a:off x="992560" y="1916832"/>
              <a:ext cx="216024" cy="216024"/>
            </a:xfrm>
            <a:prstGeom prst="arc">
              <a:avLst/>
            </a:prstGeom>
            <a:noFill/>
            <a:ln w="2857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defTabSz="914400"/>
              <a:endParaRPr lang="ja-JP" altLang="en-US" sz="1200" smtClean="0">
                <a:solidFill>
                  <a:prstClr val="black"/>
                </a:solidFill>
                <a:latin typeface="HGP創英角ｺﾞｼｯｸUB" pitchFamily="50" charset="-128"/>
                <a:ea typeface="HGP創英角ｺﾞｼｯｸUB" pitchFamily="50" charset="-128"/>
              </a:endParaRPr>
            </a:p>
          </p:txBody>
        </p:sp>
        <p:sp>
          <p:nvSpPr>
            <p:cNvPr id="39" name="円弧 38"/>
            <p:cNvSpPr>
              <a:spLocks noChangeAspect="1"/>
            </p:cNvSpPr>
            <p:nvPr/>
          </p:nvSpPr>
          <p:spPr bwMode="auto">
            <a:xfrm>
              <a:off x="756168" y="1680440"/>
              <a:ext cx="688807" cy="688807"/>
            </a:xfrm>
            <a:prstGeom prst="arc">
              <a:avLst/>
            </a:prstGeom>
            <a:noFill/>
            <a:ln w="2857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defTabSz="914400"/>
              <a:endParaRPr lang="ja-JP" altLang="en-US" sz="1200" smtClean="0">
                <a:solidFill>
                  <a:prstClr val="black"/>
                </a:solidFill>
                <a:latin typeface="HGP創英角ｺﾞｼｯｸUB" pitchFamily="50" charset="-128"/>
                <a:ea typeface="HGP創英角ｺﾞｼｯｸUB" pitchFamily="50" charset="-128"/>
              </a:endParaRPr>
            </a:p>
          </p:txBody>
        </p:sp>
        <p:sp>
          <p:nvSpPr>
            <p:cNvPr id="40" name="円弧 39"/>
            <p:cNvSpPr>
              <a:spLocks noChangeAspect="1"/>
            </p:cNvSpPr>
            <p:nvPr/>
          </p:nvSpPr>
          <p:spPr bwMode="auto">
            <a:xfrm>
              <a:off x="878099" y="1802960"/>
              <a:ext cx="454404" cy="454404"/>
            </a:xfrm>
            <a:prstGeom prst="arc">
              <a:avLst/>
            </a:prstGeom>
            <a:noFill/>
            <a:ln w="2857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defTabSz="914400"/>
              <a:endParaRPr lang="ja-JP" altLang="en-US" sz="1200" smtClean="0">
                <a:solidFill>
                  <a:prstClr val="black"/>
                </a:solidFill>
                <a:latin typeface="HGP創英角ｺﾞｼｯｸUB" pitchFamily="50" charset="-128"/>
                <a:ea typeface="HGP創英角ｺﾞｼｯｸUB" pitchFamily="50" charset="-128"/>
              </a:endParaRPr>
            </a:p>
          </p:txBody>
        </p:sp>
      </p:grpSp>
      <p:sp>
        <p:nvSpPr>
          <p:cNvPr id="41" name="Rectangle 2"/>
          <p:cNvSpPr txBox="1">
            <a:spLocks noChangeArrowheads="1"/>
          </p:cNvSpPr>
          <p:nvPr/>
        </p:nvSpPr>
        <p:spPr>
          <a:xfrm>
            <a:off x="200472" y="5506087"/>
            <a:ext cx="2497087" cy="432048"/>
          </a:xfrm>
          <a:prstGeom prst="rect">
            <a:avLst/>
          </a:prstGeom>
        </p:spPr>
        <p:txBody>
          <a:bodyPr vert="horz" wrap="square" lIns="107346" tIns="53674" rIns="107346" bIns="53674"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120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Projected the Emergency Information Contents on Digital Signage.</a:t>
            </a:r>
          </a:p>
        </p:txBody>
      </p:sp>
      <p:sp>
        <p:nvSpPr>
          <p:cNvPr id="42" name="Rectangle 2"/>
          <p:cNvSpPr txBox="1">
            <a:spLocks noChangeArrowheads="1"/>
          </p:cNvSpPr>
          <p:nvPr/>
        </p:nvSpPr>
        <p:spPr>
          <a:xfrm>
            <a:off x="2697559" y="5517525"/>
            <a:ext cx="3634737" cy="600620"/>
          </a:xfrm>
          <a:prstGeom prst="rect">
            <a:avLst/>
          </a:prstGeom>
        </p:spPr>
        <p:txBody>
          <a:bodyPr vert="horz" wrap="square" lIns="107346" tIns="53674" rIns="107346" bIns="53674"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120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Information Details are Conveyed through Beacon, and Displayed on the Screen of User’s Terminal in the Language according to that of the Terminal.</a:t>
            </a:r>
          </a:p>
        </p:txBody>
      </p:sp>
      <p:pic>
        <p:nvPicPr>
          <p:cNvPr id="4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7203" y="2504719"/>
            <a:ext cx="994730" cy="1495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06105" y="2410250"/>
            <a:ext cx="1471447" cy="266833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65368" y="2410251"/>
            <a:ext cx="1471447" cy="266833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9"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48744" y="2276872"/>
            <a:ext cx="1826477" cy="3088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63946" y="2276874"/>
            <a:ext cx="1826475" cy="3088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846364" y="2600018"/>
            <a:ext cx="1540430" cy="2619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652733" y="2635851"/>
            <a:ext cx="1550625" cy="2583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82183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994" name="グループ化 23562"/>
          <p:cNvGrpSpPr>
            <a:grpSpLocks/>
          </p:cNvGrpSpPr>
          <p:nvPr/>
        </p:nvGrpSpPr>
        <p:grpSpPr bwMode="auto">
          <a:xfrm>
            <a:off x="221116" y="1870089"/>
            <a:ext cx="4779793" cy="3465286"/>
            <a:chOff x="441998" y="2292353"/>
            <a:chExt cx="3690988" cy="2734060"/>
          </a:xfrm>
        </p:grpSpPr>
        <p:sp>
          <p:nvSpPr>
            <p:cNvPr id="4" name="正方形/長方形 3"/>
            <p:cNvSpPr/>
            <p:nvPr/>
          </p:nvSpPr>
          <p:spPr>
            <a:xfrm>
              <a:off x="441998" y="2292353"/>
              <a:ext cx="3653992" cy="2734060"/>
            </a:xfrm>
            <a:prstGeom prst="rect">
              <a:avLst/>
            </a:prstGeom>
            <a:solidFill>
              <a:schemeClr val="bg1"/>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3" name="テキスト ボックス 22"/>
            <p:cNvSpPr txBox="1"/>
            <p:nvPr/>
          </p:nvSpPr>
          <p:spPr>
            <a:xfrm>
              <a:off x="699068" y="4384947"/>
              <a:ext cx="1309063" cy="267114"/>
            </a:xfrm>
            <a:prstGeom prst="rect">
              <a:avLst/>
            </a:prstGeom>
            <a:noFill/>
            <a:ln w="6350">
              <a:noFill/>
            </a:ln>
          </p:spPr>
          <p:txBody>
            <a:bodyPr>
              <a:spAutoFit/>
            </a:bodyPr>
            <a:lstStyle/>
            <a:p>
              <a:pPr algn="ctr">
                <a:defRPr/>
              </a:pPr>
              <a:r>
                <a:rPr lang="en-US" altLang="ja-JP" sz="1600" b="1"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2014</a:t>
              </a:r>
              <a:r>
                <a:rPr lang="ja-JP" altLang="en-US" sz="1600" b="1"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600" b="1"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5004" name="テキスト ボックス 23"/>
            <p:cNvSpPr txBox="1">
              <a:spLocks noChangeArrowheads="1"/>
            </p:cNvSpPr>
            <p:nvPr/>
          </p:nvSpPr>
          <p:spPr bwMode="auto">
            <a:xfrm>
              <a:off x="496326" y="3619926"/>
              <a:ext cx="1876692" cy="267114"/>
            </a:xfrm>
            <a:prstGeom prst="rect">
              <a:avLst/>
            </a:prstGeom>
            <a:noFill/>
            <a:ln w="6350">
              <a:noFill/>
              <a:miter lim="800000"/>
              <a:headEnd/>
              <a:tailEnd/>
            </a:ln>
          </p:spPr>
          <p:txBody>
            <a:bodyPr wrap="square">
              <a:spAutoFit/>
            </a:bodyPr>
            <a:lstStyle/>
            <a:p>
              <a:pPr algn="ctr"/>
              <a:r>
                <a:rPr lang="en-US" altLang="ja-JP" sz="1600" b="1" dirty="0" smtClean="0">
                  <a:solidFill>
                    <a:srgbClr val="0070C0"/>
                  </a:solidFill>
                  <a:latin typeface="メイリオ" pitchFamily="50" charset="-128"/>
                  <a:ea typeface="メイリオ" pitchFamily="50" charset="-128"/>
                  <a:cs typeface="メイリオ" pitchFamily="50" charset="-128"/>
                </a:rPr>
                <a:t>655.8 billion </a:t>
              </a:r>
              <a:r>
                <a:rPr lang="en-US" altLang="ja-JP" sz="1600" b="1" dirty="0">
                  <a:solidFill>
                    <a:srgbClr val="0070C0"/>
                  </a:solidFill>
                  <a:latin typeface="メイリオ" pitchFamily="50" charset="-128"/>
                  <a:ea typeface="メイリオ" pitchFamily="50" charset="-128"/>
                  <a:cs typeface="メイリオ" pitchFamily="50" charset="-128"/>
                </a:rPr>
                <a:t>$</a:t>
              </a:r>
            </a:p>
          </p:txBody>
        </p:sp>
        <p:sp>
          <p:nvSpPr>
            <p:cNvPr id="85005" name="テキスト ボックス 24"/>
            <p:cNvSpPr txBox="1">
              <a:spLocks noChangeArrowheads="1"/>
            </p:cNvSpPr>
            <p:nvPr/>
          </p:nvSpPr>
          <p:spPr bwMode="auto">
            <a:xfrm>
              <a:off x="1810765" y="2811955"/>
              <a:ext cx="2322221" cy="267114"/>
            </a:xfrm>
            <a:prstGeom prst="rect">
              <a:avLst/>
            </a:prstGeom>
            <a:noFill/>
            <a:ln w="6350">
              <a:noFill/>
              <a:miter lim="800000"/>
              <a:headEnd/>
              <a:tailEnd/>
            </a:ln>
          </p:spPr>
          <p:txBody>
            <a:bodyPr>
              <a:spAutoFit/>
            </a:bodyPr>
            <a:lstStyle/>
            <a:p>
              <a:pPr algn="ctr"/>
              <a:r>
                <a:rPr lang="en-US" altLang="ja-JP" sz="1600" b="1" dirty="0" smtClean="0">
                  <a:solidFill>
                    <a:srgbClr val="FF0000"/>
                  </a:solidFill>
                  <a:latin typeface="メイリオ" pitchFamily="50" charset="-128"/>
                  <a:ea typeface="メイリオ" pitchFamily="50" charset="-128"/>
                  <a:cs typeface="メイリオ" pitchFamily="50" charset="-128"/>
                </a:rPr>
                <a:t>1,700 billion</a:t>
              </a:r>
              <a:r>
                <a:rPr lang="ja-JP" altLang="en-US" sz="1600" b="1" dirty="0">
                  <a:solidFill>
                    <a:srgbClr val="FF0000"/>
                  </a:solidFill>
                  <a:latin typeface="メイリオ" pitchFamily="50" charset="-128"/>
                  <a:ea typeface="メイリオ" pitchFamily="50" charset="-128"/>
                  <a:cs typeface="メイリオ" pitchFamily="50" charset="-128"/>
                </a:rPr>
                <a:t> </a:t>
              </a:r>
              <a:r>
                <a:rPr lang="en-US" altLang="ja-JP" sz="1600" b="1" dirty="0" smtClean="0">
                  <a:solidFill>
                    <a:srgbClr val="FF0000"/>
                  </a:solidFill>
                  <a:latin typeface="メイリオ" pitchFamily="50" charset="-128"/>
                  <a:ea typeface="メイリオ" pitchFamily="50" charset="-128"/>
                  <a:cs typeface="メイリオ" pitchFamily="50" charset="-128"/>
                </a:rPr>
                <a:t>$</a:t>
              </a:r>
              <a:endParaRPr lang="en-US" altLang="ja-JP" sz="1600" b="1" dirty="0">
                <a:solidFill>
                  <a:srgbClr val="FF0000"/>
                </a:solidFill>
                <a:latin typeface="メイリオ" pitchFamily="50" charset="-128"/>
                <a:ea typeface="メイリオ" pitchFamily="50" charset="-128"/>
                <a:cs typeface="メイリオ" pitchFamily="50" charset="-128"/>
              </a:endParaRPr>
            </a:p>
          </p:txBody>
        </p:sp>
        <p:sp>
          <p:nvSpPr>
            <p:cNvPr id="85006" name="テキスト ボックス 25"/>
            <p:cNvSpPr txBox="1">
              <a:spLocks noChangeArrowheads="1"/>
            </p:cNvSpPr>
            <p:nvPr/>
          </p:nvSpPr>
          <p:spPr bwMode="auto">
            <a:xfrm>
              <a:off x="1926152" y="4745935"/>
              <a:ext cx="2170199" cy="254972"/>
            </a:xfrm>
            <a:prstGeom prst="rect">
              <a:avLst/>
            </a:prstGeom>
            <a:noFill/>
            <a:ln w="9525">
              <a:noFill/>
              <a:miter lim="800000"/>
              <a:headEnd/>
              <a:tailEnd/>
            </a:ln>
          </p:spPr>
          <p:txBody>
            <a:bodyPr wrap="none">
              <a:spAutoFit/>
            </a:bodyPr>
            <a:lstStyle/>
            <a:p>
              <a:pPr algn="r"/>
              <a:r>
                <a:rPr lang="en-US" altLang="ja-JP" sz="1500" dirty="0" smtClean="0">
                  <a:latin typeface="メイリオ" pitchFamily="50" charset="-128"/>
                  <a:ea typeface="メイリオ" pitchFamily="50" charset="-128"/>
                  <a:cs typeface="メイリオ" pitchFamily="50" charset="-128"/>
                </a:rPr>
                <a:t>Source</a:t>
              </a:r>
              <a:r>
                <a:rPr lang="ja-JP" altLang="en-US" sz="1500" dirty="0" smtClean="0">
                  <a:latin typeface="メイリオ" pitchFamily="50" charset="-128"/>
                  <a:ea typeface="メイリオ" pitchFamily="50" charset="-128"/>
                  <a:cs typeface="メイリオ" pitchFamily="50" charset="-128"/>
                </a:rPr>
                <a:t>：</a:t>
              </a:r>
              <a:r>
                <a:rPr lang="en-US" altLang="ja-JP" sz="1500" dirty="0" smtClean="0">
                  <a:latin typeface="メイリオ" pitchFamily="50" charset="-128"/>
                  <a:ea typeface="メイリオ" pitchFamily="50" charset="-128"/>
                  <a:cs typeface="メイリオ" pitchFamily="50" charset="-128"/>
                </a:rPr>
                <a:t>IDC June 2015, US</a:t>
              </a:r>
              <a:endParaRPr lang="ja-JP" altLang="en-US" sz="1500" dirty="0">
                <a:latin typeface="メイリオ" pitchFamily="50" charset="-128"/>
                <a:ea typeface="メイリオ" pitchFamily="50" charset="-128"/>
                <a:cs typeface="メイリオ" pitchFamily="50" charset="-128"/>
              </a:endParaRPr>
            </a:p>
          </p:txBody>
        </p:sp>
        <p:sp>
          <p:nvSpPr>
            <p:cNvPr id="33" name="テキスト ボックス 32"/>
            <p:cNvSpPr txBox="1"/>
            <p:nvPr/>
          </p:nvSpPr>
          <p:spPr>
            <a:xfrm>
              <a:off x="441998" y="2325455"/>
              <a:ext cx="3668222" cy="339964"/>
            </a:xfrm>
            <a:prstGeom prst="rect">
              <a:avLst/>
            </a:prstGeom>
            <a:noFill/>
            <a:ln w="6350">
              <a:noFill/>
            </a:ln>
          </p:spPr>
          <p:txBody>
            <a:bodyPr>
              <a:spAutoFit/>
            </a:bodyPr>
            <a:lstStyle/>
            <a:p>
              <a:pPr algn="ctr">
                <a:defRPr/>
              </a:pPr>
              <a:r>
                <a:rPr lang="ja-JP" altLang="en-US" sz="2200" b="1"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000" b="1" dirty="0" err="1" smtClean="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IoT</a:t>
              </a:r>
              <a:r>
                <a:rPr lang="ja-JP" altLang="en-US" sz="2000" b="1"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000" b="1" dirty="0" smtClean="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World Market Forecast </a:t>
              </a:r>
              <a:r>
                <a:rPr lang="ja-JP" altLang="en-US" sz="2200" b="1"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2200" b="1"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553" name="正方形/長方形 23552"/>
            <p:cNvSpPr/>
            <p:nvPr/>
          </p:nvSpPr>
          <p:spPr>
            <a:xfrm>
              <a:off x="976058" y="3932252"/>
              <a:ext cx="755083" cy="45269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8" name="正方形/長方形 37"/>
            <p:cNvSpPr/>
            <p:nvPr/>
          </p:nvSpPr>
          <p:spPr>
            <a:xfrm>
              <a:off x="2619027" y="3158377"/>
              <a:ext cx="755083" cy="122657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3" name="テキスト ボックス 42"/>
            <p:cNvSpPr txBox="1"/>
            <p:nvPr/>
          </p:nvSpPr>
          <p:spPr>
            <a:xfrm>
              <a:off x="2290812" y="4384947"/>
              <a:ext cx="1410562" cy="267114"/>
            </a:xfrm>
            <a:prstGeom prst="rect">
              <a:avLst/>
            </a:prstGeom>
            <a:noFill/>
            <a:ln w="6350">
              <a:noFill/>
            </a:ln>
          </p:spPr>
          <p:txBody>
            <a:bodyPr>
              <a:spAutoFit/>
            </a:bodyPr>
            <a:lstStyle/>
            <a:p>
              <a:pPr algn="ctr">
                <a:defRPr/>
              </a:pPr>
              <a:r>
                <a:rPr lang="en-US" altLang="ja-JP" sz="1600" b="1"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2020</a:t>
              </a:r>
            </a:p>
          </p:txBody>
        </p:sp>
        <p:cxnSp>
          <p:nvCxnSpPr>
            <p:cNvPr id="28" name="直線コネクタ 27"/>
            <p:cNvCxnSpPr/>
            <p:nvPr/>
          </p:nvCxnSpPr>
          <p:spPr>
            <a:xfrm flipV="1">
              <a:off x="685788" y="4384947"/>
              <a:ext cx="3018433" cy="0"/>
            </a:xfrm>
            <a:prstGeom prst="line">
              <a:avLst/>
            </a:prstGeom>
            <a:ln w="28575">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23556" name="右矢印 23555"/>
            <p:cNvSpPr/>
            <p:nvPr/>
          </p:nvSpPr>
          <p:spPr>
            <a:xfrm rot="18562001">
              <a:off x="1828575" y="3582982"/>
              <a:ext cx="824870" cy="437303"/>
            </a:xfrm>
            <a:prstGeom prst="rightArrow">
              <a:avLst>
                <a:gd name="adj1" fmla="val 50000"/>
                <a:gd name="adj2" fmla="val 66066"/>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8" name="テキスト ボックス 7"/>
          <p:cNvSpPr txBox="1"/>
          <p:nvPr/>
        </p:nvSpPr>
        <p:spPr>
          <a:xfrm>
            <a:off x="149868" y="775607"/>
            <a:ext cx="9679970" cy="700333"/>
          </a:xfrm>
          <a:prstGeom prst="rect">
            <a:avLst/>
          </a:prstGeom>
          <a:noFill/>
          <a:ln w="6350">
            <a:noFill/>
          </a:ln>
        </p:spPr>
        <p:txBody>
          <a:bodyPr lIns="83959" tIns="41980" rIns="83959" bIns="41980">
            <a:spAutoFit/>
          </a:bodyPr>
          <a:lstStyle/>
          <a:p>
            <a:pPr algn="l">
              <a:defRPr/>
            </a:pPr>
            <a:r>
              <a:rPr lang="en-US" altLang="ja-JP" sz="3200" dirty="0" smtClean="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Regulatory Reform of Wireless Radio Act</a:t>
            </a:r>
            <a:r>
              <a:rPr lang="ja-JP" altLang="en-US" sz="4000"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3300"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0" name="テキスト ボックス 69"/>
          <p:cNvSpPr txBox="1"/>
          <p:nvPr/>
        </p:nvSpPr>
        <p:spPr>
          <a:xfrm>
            <a:off x="182421" y="5881273"/>
            <a:ext cx="6692446" cy="758076"/>
          </a:xfrm>
          <a:prstGeom prst="rect">
            <a:avLst/>
          </a:prstGeom>
          <a:solidFill>
            <a:schemeClr val="tx1">
              <a:lumMod val="85000"/>
              <a:lumOff val="15000"/>
            </a:schemeClr>
          </a:solidFill>
          <a:ln w="6350">
            <a:noFill/>
          </a:ln>
        </p:spPr>
        <p:txBody>
          <a:bodyPr lIns="83959" tIns="99165" rIns="83959" bIns="41980">
            <a:spAutoFit/>
          </a:bodyPr>
          <a:lstStyle/>
          <a:p>
            <a:pPr>
              <a:defRPr/>
            </a:pPr>
            <a:r>
              <a:rPr lang="en-US" altLang="ja-JP"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Strengthening </a:t>
            </a:r>
            <a:r>
              <a:rPr lang="en-US" altLang="ja-JP" sz="20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International Competitiveness</a:t>
            </a:r>
            <a:r>
              <a:rPr lang="en-US" altLang="ja-JP"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of </a:t>
            </a:r>
            <a:r>
              <a:rPr lang="en-US" altLang="ja-JP" sz="2000" b="1" dirty="0" err="1"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IoT</a:t>
            </a:r>
            <a:r>
              <a:rPr lang="ja-JP" altLang="en-US" sz="2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0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Development</a:t>
            </a:r>
            <a:endParaRPr lang="en-US" altLang="ja-JP"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84999" name="図 5"/>
          <p:cNvPicPr>
            <a:picLocks noChangeAspect="1"/>
          </p:cNvPicPr>
          <p:nvPr/>
        </p:nvPicPr>
        <p:blipFill>
          <a:blip r:embed="rId3" cstate="print"/>
          <a:srcRect/>
          <a:stretch>
            <a:fillRect/>
          </a:stretch>
        </p:blipFill>
        <p:spPr bwMode="auto">
          <a:xfrm>
            <a:off x="5862731" y="3355557"/>
            <a:ext cx="3698781" cy="2411866"/>
          </a:xfrm>
          <a:prstGeom prst="rect">
            <a:avLst/>
          </a:prstGeom>
          <a:noFill/>
          <a:ln w="9525">
            <a:noFill/>
            <a:miter lim="800000"/>
            <a:headEnd/>
            <a:tailEnd/>
          </a:ln>
        </p:spPr>
      </p:pic>
      <p:pic>
        <p:nvPicPr>
          <p:cNvPr id="85000" name="図 2"/>
          <p:cNvPicPr>
            <a:picLocks noChangeAspect="1"/>
          </p:cNvPicPr>
          <p:nvPr/>
        </p:nvPicPr>
        <p:blipFill>
          <a:blip r:embed="rId4" cstate="print"/>
          <a:srcRect/>
          <a:stretch>
            <a:fillRect/>
          </a:stretch>
        </p:blipFill>
        <p:spPr bwMode="auto">
          <a:xfrm>
            <a:off x="5329596" y="1489110"/>
            <a:ext cx="3564882" cy="2324554"/>
          </a:xfrm>
          <a:prstGeom prst="rect">
            <a:avLst/>
          </a:prstGeom>
          <a:noFill/>
          <a:ln w="9525">
            <a:noFill/>
            <a:miter lim="800000"/>
            <a:headEnd/>
            <a:tailEnd/>
          </a:ln>
        </p:spPr>
      </p:pic>
      <p:sp>
        <p:nvSpPr>
          <p:cNvPr id="6" name="スライド番号プレースホルダー 5"/>
          <p:cNvSpPr>
            <a:spLocks noGrp="1"/>
          </p:cNvSpPr>
          <p:nvPr>
            <p:ph type="sldNum" sz="quarter" idx="12"/>
          </p:nvPr>
        </p:nvSpPr>
        <p:spPr/>
        <p:txBody>
          <a:bodyPr/>
          <a:lstStyle/>
          <a:p>
            <a:pPr>
              <a:defRPr/>
            </a:pPr>
            <a:fld id="{3585C16F-573D-4EFE-A865-53B74567BEB8}" type="slidenum">
              <a:rPr lang="en-US" altLang="ja-JP" smtClean="0"/>
              <a:pPr>
                <a:defRPr/>
              </a:pPr>
              <a:t>15</a:t>
            </a:fld>
            <a:endParaRPr lang="en-US" altLang="ja-JP" dirty="0"/>
          </a:p>
        </p:txBody>
      </p:sp>
      <p:sp>
        <p:nvSpPr>
          <p:cNvPr id="21" name="Text Box 2"/>
          <p:cNvSpPr txBox="1">
            <a:spLocks noChangeArrowheads="1"/>
          </p:cNvSpPr>
          <p:nvPr/>
        </p:nvSpPr>
        <p:spPr bwMode="auto">
          <a:xfrm>
            <a:off x="0" y="0"/>
            <a:ext cx="9906000" cy="646331"/>
          </a:xfrm>
          <a:prstGeom prst="rect">
            <a:avLst/>
          </a:prstGeom>
          <a:solidFill>
            <a:srgbClr val="FF6600"/>
          </a:solidFill>
          <a:ln>
            <a:noFill/>
          </a:ln>
          <a:effectLst/>
          <a:extLst/>
        </p:spPr>
        <p:txBody>
          <a:bodyPr>
            <a:spAutoFit/>
          </a:bodyPr>
          <a:lstStyle>
            <a:lvl1pPr eaLnBrk="0" hangingPunct="0">
              <a:defRPr kumimoji="1" sz="2400">
                <a:solidFill>
                  <a:schemeClr val="tx1"/>
                </a:solidFill>
                <a:latin typeface="ＤＨＰ特太ゴシック体" pitchFamily="2" charset="-128"/>
                <a:ea typeface="ＤＨＰ特太ゴシック体" pitchFamily="2" charset="-128"/>
              </a:defRPr>
            </a:lvl1pPr>
            <a:lvl2pPr marL="742950" indent="-285750" eaLnBrk="0" hangingPunct="0">
              <a:defRPr kumimoji="1" sz="2400">
                <a:solidFill>
                  <a:schemeClr val="tx1"/>
                </a:solidFill>
                <a:latin typeface="ＤＨＰ特太ゴシック体" pitchFamily="2" charset="-128"/>
                <a:ea typeface="ＤＨＰ特太ゴシック体" pitchFamily="2" charset="-128"/>
              </a:defRPr>
            </a:lvl2pPr>
            <a:lvl3pPr marL="1143000" indent="-228600" eaLnBrk="0" hangingPunct="0">
              <a:defRPr kumimoji="1" sz="2400">
                <a:solidFill>
                  <a:schemeClr val="tx1"/>
                </a:solidFill>
                <a:latin typeface="ＤＨＰ特太ゴシック体" pitchFamily="2" charset="-128"/>
                <a:ea typeface="ＤＨＰ特太ゴシック体" pitchFamily="2" charset="-128"/>
              </a:defRPr>
            </a:lvl3pPr>
            <a:lvl4pPr marL="1600200" indent="-228600" eaLnBrk="0" hangingPunct="0">
              <a:defRPr kumimoji="1" sz="2400">
                <a:solidFill>
                  <a:schemeClr val="tx1"/>
                </a:solidFill>
                <a:latin typeface="ＤＨＰ特太ゴシック体" pitchFamily="2" charset="-128"/>
                <a:ea typeface="ＤＨＰ特太ゴシック体" pitchFamily="2" charset="-128"/>
              </a:defRPr>
            </a:lvl4pPr>
            <a:lvl5pPr marL="2057400" indent="-228600" eaLnBrk="0" hangingPunct="0">
              <a:defRPr kumimoji="1" sz="2400">
                <a:solidFill>
                  <a:schemeClr val="tx1"/>
                </a:solidFill>
                <a:latin typeface="ＤＨＰ特太ゴシック体" pitchFamily="2" charset="-128"/>
                <a:ea typeface="ＤＨＰ特太ゴシック体" pitchFamily="2" charset="-128"/>
              </a:defRPr>
            </a:lvl5pPr>
            <a:lvl6pPr marL="2514600" indent="-228600" algn="ctr" eaLnBrk="0" fontAlgn="base" hangingPunct="0">
              <a:spcBef>
                <a:spcPct val="50000"/>
              </a:spcBef>
              <a:spcAft>
                <a:spcPct val="0"/>
              </a:spcAft>
              <a:defRPr kumimoji="1" sz="2400">
                <a:solidFill>
                  <a:schemeClr val="tx1"/>
                </a:solidFill>
                <a:latin typeface="ＤＨＰ特太ゴシック体" pitchFamily="2" charset="-128"/>
                <a:ea typeface="ＤＨＰ特太ゴシック体" pitchFamily="2" charset="-128"/>
              </a:defRPr>
            </a:lvl6pPr>
            <a:lvl7pPr marL="2971800" indent="-228600" algn="ctr" eaLnBrk="0" fontAlgn="base" hangingPunct="0">
              <a:spcBef>
                <a:spcPct val="50000"/>
              </a:spcBef>
              <a:spcAft>
                <a:spcPct val="0"/>
              </a:spcAft>
              <a:defRPr kumimoji="1" sz="2400">
                <a:solidFill>
                  <a:schemeClr val="tx1"/>
                </a:solidFill>
                <a:latin typeface="ＤＨＰ特太ゴシック体" pitchFamily="2" charset="-128"/>
                <a:ea typeface="ＤＨＰ特太ゴシック体" pitchFamily="2" charset="-128"/>
              </a:defRPr>
            </a:lvl7pPr>
            <a:lvl8pPr marL="3429000" indent="-228600" algn="ctr" eaLnBrk="0" fontAlgn="base" hangingPunct="0">
              <a:spcBef>
                <a:spcPct val="50000"/>
              </a:spcBef>
              <a:spcAft>
                <a:spcPct val="0"/>
              </a:spcAft>
              <a:defRPr kumimoji="1" sz="2400">
                <a:solidFill>
                  <a:schemeClr val="tx1"/>
                </a:solidFill>
                <a:latin typeface="ＤＨＰ特太ゴシック体" pitchFamily="2" charset="-128"/>
                <a:ea typeface="ＤＨＰ特太ゴシック体" pitchFamily="2" charset="-128"/>
              </a:defRPr>
            </a:lvl8pPr>
            <a:lvl9pPr marL="3886200" indent="-228600" algn="ctr" eaLnBrk="0" fontAlgn="base" hangingPunct="0">
              <a:spcBef>
                <a:spcPct val="50000"/>
              </a:spcBef>
              <a:spcAft>
                <a:spcPct val="0"/>
              </a:spcAft>
              <a:defRPr kumimoji="1" sz="2400">
                <a:solidFill>
                  <a:schemeClr val="tx1"/>
                </a:solidFill>
                <a:latin typeface="ＤＨＰ特太ゴシック体" pitchFamily="2" charset="-128"/>
                <a:ea typeface="ＤＨＰ特太ゴシック体" pitchFamily="2" charset="-128"/>
              </a:defRPr>
            </a:lvl9pPr>
          </a:lstStyle>
          <a:p>
            <a:pPr algn="l" eaLnBrk="1" hangingPunct="1"/>
            <a:r>
              <a:rPr lang="ja-JP" altLang="en-US" sz="3600" dirty="0">
                <a:solidFill>
                  <a:schemeClr val="bg1"/>
                </a:solidFill>
                <a:latin typeface="HGP創英角ｺﾞｼｯｸUB" pitchFamily="50" charset="-128"/>
                <a:ea typeface="HGP創英角ｺﾞｼｯｸUB" pitchFamily="50" charset="-128"/>
                <a:cs typeface="ＭＳ Ｐゴシック" pitchFamily="50" charset="-128"/>
              </a:rPr>
              <a:t>■　</a:t>
            </a:r>
            <a:r>
              <a:rPr lang="en-US" altLang="ja-JP" sz="3600" dirty="0" smtClean="0">
                <a:solidFill>
                  <a:schemeClr val="bg1"/>
                </a:solidFill>
                <a:latin typeface="HGP創英角ｺﾞｼｯｸUB" pitchFamily="50" charset="-128"/>
                <a:ea typeface="HGP創英角ｺﾞｼｯｸUB" pitchFamily="50" charset="-128"/>
                <a:cs typeface="ＭＳ Ｐゴシック" pitchFamily="50" charset="-128"/>
              </a:rPr>
              <a:t>National Strategic Special Zones </a:t>
            </a:r>
            <a:endParaRPr lang="ja-JP" altLang="en-US" sz="3600" dirty="0">
              <a:solidFill>
                <a:schemeClr val="bg1"/>
              </a:solidFill>
              <a:latin typeface="HGP創英角ｺﾞｼｯｸUB" pitchFamily="50" charset="-128"/>
              <a:ea typeface="HGP創英角ｺﾞｼｯｸUB" pitchFamily="50" charset="-128"/>
              <a:cs typeface="ＭＳ Ｐゴシック" pitchFamily="50" charset="-128"/>
            </a:endParaRPr>
          </a:p>
        </p:txBody>
      </p:sp>
    </p:spTree>
    <p:extLst>
      <p:ext uri="{BB962C8B-B14F-4D97-AF65-F5344CB8AC3E}">
        <p14:creationId xmlns:p14="http://schemas.microsoft.com/office/powerpoint/2010/main" val="3026130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コンテンツ プレースホルダー 2"/>
          <p:cNvSpPr txBox="1">
            <a:spLocks/>
          </p:cNvSpPr>
          <p:nvPr/>
        </p:nvSpPr>
        <p:spPr>
          <a:xfrm>
            <a:off x="495298" y="750727"/>
            <a:ext cx="8915400" cy="1143425"/>
          </a:xfrm>
          <a:prstGeom prst="rect">
            <a:avLst/>
          </a:prstGeom>
          <a:gradFill rotWithShape="1">
            <a:gsLst>
              <a:gs pos="0">
                <a:srgbClr val="92D050"/>
              </a:gs>
              <a:gs pos="100000">
                <a:schemeClr val="accent3">
                  <a:tint val="50000"/>
                  <a:shade val="100000"/>
                  <a:satMod val="350000"/>
                </a:schemeClr>
              </a:gs>
            </a:gsLst>
            <a:lin ang="16200000" scaled="0"/>
          </a:gradFill>
        </p:spPr>
        <p:style>
          <a:lnRef idx="0">
            <a:schemeClr val="accent3"/>
          </a:lnRef>
          <a:fillRef idx="3">
            <a:schemeClr val="accent3"/>
          </a:fillRef>
          <a:effectRef idx="3">
            <a:schemeClr val="accent3"/>
          </a:effectRef>
          <a:fontRef idx="minor">
            <a:schemeClr val="lt1"/>
          </a:fontRef>
        </p:style>
        <p:txBody>
          <a:bodyPr anchor="ctr">
            <a:noAutofit/>
          </a:bodyPr>
          <a:lstStyle>
            <a:lvl1pPr marL="342900" indent="-342900" algn="l" defTabSz="457200" rtl="0" eaLnBrk="0" fontAlgn="base" hangingPunct="0">
              <a:spcBef>
                <a:spcPct val="20000"/>
              </a:spcBef>
              <a:spcAft>
                <a:spcPct val="0"/>
              </a:spcAft>
              <a:buFont typeface="Arial" charset="0"/>
              <a:buChar char="•"/>
              <a:defRPr kumimoji="1" sz="3200" kern="1200">
                <a:solidFill>
                  <a:schemeClr val="lt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kumimoji="1" sz="2800" kern="1200">
                <a:solidFill>
                  <a:schemeClr val="lt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kumimoji="1" sz="2400" kern="1200">
                <a:solidFill>
                  <a:schemeClr val="lt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kumimoji="1" sz="2000" kern="1200">
                <a:solidFill>
                  <a:schemeClr val="lt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kumimoji="1" sz="20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lt1"/>
                </a:solidFill>
                <a:latin typeface="+mn-lt"/>
                <a:ea typeface="+mn-ea"/>
                <a:cs typeface="+mn-cs"/>
              </a:defRPr>
            </a:lvl9pPr>
          </a:lstStyle>
          <a:p>
            <a:pPr eaLnBrk="1" hangingPunct="1">
              <a:spcBef>
                <a:spcPts val="0"/>
              </a:spcBef>
              <a:buSzPct val="100000"/>
              <a:defRPr/>
            </a:pPr>
            <a:r>
              <a:rPr lang="en-US" altLang="ja-JP" sz="1800" b="1" dirty="0" smtClean="0">
                <a:solidFill>
                  <a:srgbClr val="002060"/>
                </a:solidFill>
                <a:ea typeface="HG丸ｺﾞｼｯｸM-PRO" pitchFamily="50" charset="-128"/>
              </a:rPr>
              <a:t>Started the Establishment of “Integrated Community </a:t>
            </a:r>
            <a:r>
              <a:rPr lang="en-US" altLang="ja-JP" sz="1800" b="1" dirty="0">
                <a:solidFill>
                  <a:srgbClr val="002060"/>
                </a:solidFill>
                <a:ea typeface="HG丸ｺﾞｼｯｸM-PRO" pitchFamily="50" charset="-128"/>
              </a:rPr>
              <a:t>Care Information </a:t>
            </a:r>
            <a:r>
              <a:rPr lang="en-US" altLang="ja-JP" sz="1800" b="1" dirty="0" smtClean="0">
                <a:solidFill>
                  <a:srgbClr val="002060"/>
                </a:solidFill>
                <a:ea typeface="HG丸ｺﾞｼｯｸM-PRO" pitchFamily="50" charset="-128"/>
              </a:rPr>
              <a:t>Platform”.</a:t>
            </a:r>
            <a:endParaRPr lang="en-US" altLang="ja-JP" sz="1800" b="1" dirty="0" smtClean="0">
              <a:solidFill>
                <a:schemeClr val="tx1"/>
              </a:solidFill>
              <a:latin typeface="HGP創英角ｺﾞｼｯｸUB" pitchFamily="50" charset="-128"/>
              <a:ea typeface="HGP創英角ｺﾞｼｯｸUB" pitchFamily="50" charset="-128"/>
            </a:endParaRPr>
          </a:p>
          <a:p>
            <a:pPr eaLnBrk="1" hangingPunct="1">
              <a:spcBef>
                <a:spcPts val="0"/>
              </a:spcBef>
              <a:buSzPct val="100000"/>
              <a:defRPr/>
            </a:pPr>
            <a:r>
              <a:rPr lang="en-US" altLang="ja-JP" sz="1800" b="1" dirty="0" smtClean="0">
                <a:solidFill>
                  <a:schemeClr val="tx1"/>
                </a:solidFill>
                <a:ea typeface="Arial Unicode MS" panose="020B0604020202020204" pitchFamily="50" charset="-128"/>
                <a:cs typeface="Arial Unicode MS" panose="020B0604020202020204" pitchFamily="50" charset="-128"/>
              </a:rPr>
              <a:t>Implementation of Model </a:t>
            </a:r>
            <a:r>
              <a:rPr lang="en-US" altLang="ja-JP" sz="1800" b="1" dirty="0">
                <a:solidFill>
                  <a:schemeClr val="tx1"/>
                </a:solidFill>
                <a:ea typeface="Arial Unicode MS" panose="020B0604020202020204" pitchFamily="50" charset="-128"/>
                <a:cs typeface="Arial Unicode MS" panose="020B0604020202020204" pitchFamily="50" charset="-128"/>
              </a:rPr>
              <a:t>P</a:t>
            </a:r>
            <a:r>
              <a:rPr lang="en-US" altLang="ja-JP" sz="1800" b="1" dirty="0" smtClean="0">
                <a:solidFill>
                  <a:schemeClr val="tx1"/>
                </a:solidFill>
                <a:ea typeface="Arial Unicode MS" panose="020B0604020202020204" pitchFamily="50" charset="-128"/>
                <a:cs typeface="Arial Unicode MS" panose="020B0604020202020204" pitchFamily="50" charset="-128"/>
              </a:rPr>
              <a:t>rojects including Elderly Monitoring Service making use of Wearable Terminals, etc. </a:t>
            </a:r>
            <a:r>
              <a:rPr lang="en-US" altLang="ja-JP" sz="1800" b="1"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a:t>
            </a:r>
            <a:endParaRPr lang="en-US" altLang="ja-JP" sz="1800" b="1" dirty="0">
              <a:solidFill>
                <a:schemeClr val="tx1"/>
              </a:solidFill>
              <a:latin typeface="HGP創英角ｺﾞｼｯｸUB" pitchFamily="50" charset="-128"/>
              <a:ea typeface="HGP創英角ｺﾞｼｯｸUB" pitchFamily="50" charset="-128"/>
            </a:endParaRPr>
          </a:p>
        </p:txBody>
      </p:sp>
      <p:sp>
        <p:nvSpPr>
          <p:cNvPr id="2" name="角丸四角形 1"/>
          <p:cNvSpPr/>
          <p:nvPr/>
        </p:nvSpPr>
        <p:spPr bwMode="auto">
          <a:xfrm>
            <a:off x="938092" y="5808166"/>
            <a:ext cx="8511237" cy="1077218"/>
          </a:xfrm>
          <a:prstGeom prst="roundRect">
            <a:avLst/>
          </a:prstGeom>
          <a:solidFill>
            <a:srgbClr val="FFC000">
              <a:alpha val="60000"/>
            </a:srgbClr>
          </a:solidFill>
          <a:ln>
            <a:noFill/>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1" lang="ja-JP" altLang="en-US" sz="2400" b="0" i="0" u="none" strike="noStrike" cap="none" normalizeH="0" baseline="0" dirty="0" smtClean="0">
              <a:ln>
                <a:noFill/>
              </a:ln>
              <a:solidFill>
                <a:schemeClr val="tx1"/>
              </a:solidFill>
              <a:effectLst/>
              <a:latin typeface="ＤＨＰ特太ゴシック体" pitchFamily="2" charset="-128"/>
              <a:ea typeface="ＤＨＰ特太ゴシック体" pitchFamily="2" charset="-128"/>
            </a:endParaRPr>
          </a:p>
        </p:txBody>
      </p:sp>
      <p:sp>
        <p:nvSpPr>
          <p:cNvPr id="3074" name="AutoShape 9"/>
          <p:cNvSpPr>
            <a:spLocks noChangeArrowheads="1"/>
          </p:cNvSpPr>
          <p:nvPr/>
        </p:nvSpPr>
        <p:spPr bwMode="auto">
          <a:xfrm>
            <a:off x="804863" y="2230362"/>
            <a:ext cx="8296275" cy="2952750"/>
          </a:xfrm>
          <a:prstGeom prst="roundRect">
            <a:avLst>
              <a:gd name="adj" fmla="val 16667"/>
            </a:avLst>
          </a:prstGeom>
          <a:solidFill>
            <a:srgbClr val="F6E6E6"/>
          </a:solidFill>
          <a:ln w="63500" algn="ctr">
            <a:solidFill>
              <a:srgbClr val="E5B8B7"/>
            </a:solidFill>
            <a:round/>
            <a:headEnd/>
            <a:tailEnd/>
          </a:ln>
        </p:spPr>
        <p:txBody>
          <a:bodyPr/>
          <a:lstStyle>
            <a:lvl1pPr eaLnBrk="0" hangingPunct="0">
              <a:defRPr kumimoji="1" sz="1200">
                <a:solidFill>
                  <a:schemeClr val="tx1"/>
                </a:solidFill>
                <a:latin typeface="ＭＳ 明朝" pitchFamily="17" charset="-128"/>
                <a:ea typeface="ＭＳ 明朝" pitchFamily="17" charset="-128"/>
              </a:defRPr>
            </a:lvl1pPr>
            <a:lvl2pPr marL="742950" indent="-285750" eaLnBrk="0" hangingPunct="0">
              <a:defRPr kumimoji="1" sz="1200">
                <a:solidFill>
                  <a:schemeClr val="tx1"/>
                </a:solidFill>
                <a:latin typeface="ＭＳ 明朝" pitchFamily="17" charset="-128"/>
                <a:ea typeface="ＭＳ 明朝" pitchFamily="17" charset="-128"/>
              </a:defRPr>
            </a:lvl2pPr>
            <a:lvl3pPr marL="1143000" indent="-228600" eaLnBrk="0" hangingPunct="0">
              <a:defRPr kumimoji="1" sz="1200">
                <a:solidFill>
                  <a:schemeClr val="tx1"/>
                </a:solidFill>
                <a:latin typeface="ＭＳ 明朝" pitchFamily="17" charset="-128"/>
                <a:ea typeface="ＭＳ 明朝" pitchFamily="17" charset="-128"/>
              </a:defRPr>
            </a:lvl3pPr>
            <a:lvl4pPr marL="1600200" indent="-228600" eaLnBrk="0" hangingPunct="0">
              <a:defRPr kumimoji="1" sz="1200">
                <a:solidFill>
                  <a:schemeClr val="tx1"/>
                </a:solidFill>
                <a:latin typeface="ＭＳ 明朝" pitchFamily="17" charset="-128"/>
                <a:ea typeface="ＭＳ 明朝" pitchFamily="17" charset="-128"/>
              </a:defRPr>
            </a:lvl4pPr>
            <a:lvl5pPr marL="2057400" indent="-228600" eaLnBrk="0" hangingPunct="0">
              <a:defRPr kumimoji="1" sz="1200">
                <a:solidFill>
                  <a:schemeClr val="tx1"/>
                </a:solidFill>
                <a:latin typeface="ＭＳ 明朝" pitchFamily="17" charset="-128"/>
                <a:ea typeface="ＭＳ 明朝" pitchFamily="17" charset="-128"/>
              </a:defRPr>
            </a:lvl5pPr>
            <a:lvl6pPr marL="2514600" indent="-228600" eaLnBrk="0" fontAlgn="base" hangingPunct="0">
              <a:spcBef>
                <a:spcPct val="0"/>
              </a:spcBef>
              <a:spcAft>
                <a:spcPct val="0"/>
              </a:spcAft>
              <a:defRPr kumimoji="1" sz="1200">
                <a:solidFill>
                  <a:schemeClr val="tx1"/>
                </a:solidFill>
                <a:latin typeface="ＭＳ 明朝" pitchFamily="17" charset="-128"/>
                <a:ea typeface="ＭＳ 明朝" pitchFamily="17" charset="-128"/>
              </a:defRPr>
            </a:lvl6pPr>
            <a:lvl7pPr marL="2971800" indent="-228600" eaLnBrk="0" fontAlgn="base" hangingPunct="0">
              <a:spcBef>
                <a:spcPct val="0"/>
              </a:spcBef>
              <a:spcAft>
                <a:spcPct val="0"/>
              </a:spcAft>
              <a:defRPr kumimoji="1" sz="1200">
                <a:solidFill>
                  <a:schemeClr val="tx1"/>
                </a:solidFill>
                <a:latin typeface="ＭＳ 明朝" pitchFamily="17" charset="-128"/>
                <a:ea typeface="ＭＳ 明朝" pitchFamily="17" charset="-128"/>
              </a:defRPr>
            </a:lvl7pPr>
            <a:lvl8pPr marL="3429000" indent="-228600" eaLnBrk="0" fontAlgn="base" hangingPunct="0">
              <a:spcBef>
                <a:spcPct val="0"/>
              </a:spcBef>
              <a:spcAft>
                <a:spcPct val="0"/>
              </a:spcAft>
              <a:defRPr kumimoji="1" sz="1200">
                <a:solidFill>
                  <a:schemeClr val="tx1"/>
                </a:solidFill>
                <a:latin typeface="ＭＳ 明朝" pitchFamily="17" charset="-128"/>
                <a:ea typeface="ＭＳ 明朝" pitchFamily="17" charset="-128"/>
              </a:defRPr>
            </a:lvl8pPr>
            <a:lvl9pPr marL="3886200" indent="-228600" eaLnBrk="0" fontAlgn="base" hangingPunct="0">
              <a:spcBef>
                <a:spcPct val="0"/>
              </a:spcBef>
              <a:spcAft>
                <a:spcPct val="0"/>
              </a:spcAft>
              <a:defRPr kumimoji="1" sz="1200">
                <a:solidFill>
                  <a:schemeClr val="tx1"/>
                </a:solidFill>
                <a:latin typeface="ＭＳ 明朝" pitchFamily="17" charset="-128"/>
                <a:ea typeface="ＭＳ 明朝" pitchFamily="17" charset="-128"/>
              </a:defRPr>
            </a:lvl9pPr>
          </a:lstStyle>
          <a:p>
            <a:pPr eaLnBrk="1" hangingPunct="1"/>
            <a:endParaRPr lang="ja-JP" altLang="en-US"/>
          </a:p>
        </p:txBody>
      </p:sp>
      <p:sp>
        <p:nvSpPr>
          <p:cNvPr id="3075" name="AutoShape 110"/>
          <p:cNvSpPr>
            <a:spLocks noChangeArrowheads="1"/>
          </p:cNvSpPr>
          <p:nvPr/>
        </p:nvSpPr>
        <p:spPr bwMode="auto">
          <a:xfrm>
            <a:off x="1833299" y="4966667"/>
            <a:ext cx="6162014" cy="625475"/>
          </a:xfrm>
          <a:prstGeom prst="downArrow">
            <a:avLst>
              <a:gd name="adj1" fmla="val 56102"/>
              <a:gd name="adj2" fmla="val 28551"/>
            </a:avLst>
          </a:prstGeom>
          <a:solidFill>
            <a:srgbClr val="D6E3B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kumimoji="1" sz="1200">
                <a:solidFill>
                  <a:schemeClr val="tx1"/>
                </a:solidFill>
                <a:latin typeface="ＭＳ 明朝" pitchFamily="17" charset="-128"/>
                <a:ea typeface="ＭＳ 明朝" pitchFamily="17" charset="-128"/>
              </a:defRPr>
            </a:lvl1pPr>
            <a:lvl2pPr marL="742950" indent="-285750" eaLnBrk="0" hangingPunct="0">
              <a:defRPr kumimoji="1" sz="1200">
                <a:solidFill>
                  <a:schemeClr val="tx1"/>
                </a:solidFill>
                <a:latin typeface="ＭＳ 明朝" pitchFamily="17" charset="-128"/>
                <a:ea typeface="ＭＳ 明朝" pitchFamily="17" charset="-128"/>
              </a:defRPr>
            </a:lvl2pPr>
            <a:lvl3pPr marL="1143000" indent="-228600" eaLnBrk="0" hangingPunct="0">
              <a:defRPr kumimoji="1" sz="1200">
                <a:solidFill>
                  <a:schemeClr val="tx1"/>
                </a:solidFill>
                <a:latin typeface="ＭＳ 明朝" pitchFamily="17" charset="-128"/>
                <a:ea typeface="ＭＳ 明朝" pitchFamily="17" charset="-128"/>
              </a:defRPr>
            </a:lvl3pPr>
            <a:lvl4pPr marL="1600200" indent="-228600" eaLnBrk="0" hangingPunct="0">
              <a:defRPr kumimoji="1" sz="1200">
                <a:solidFill>
                  <a:schemeClr val="tx1"/>
                </a:solidFill>
                <a:latin typeface="ＭＳ 明朝" pitchFamily="17" charset="-128"/>
                <a:ea typeface="ＭＳ 明朝" pitchFamily="17" charset="-128"/>
              </a:defRPr>
            </a:lvl4pPr>
            <a:lvl5pPr marL="2057400" indent="-228600" eaLnBrk="0" hangingPunct="0">
              <a:defRPr kumimoji="1" sz="1200">
                <a:solidFill>
                  <a:schemeClr val="tx1"/>
                </a:solidFill>
                <a:latin typeface="ＭＳ 明朝" pitchFamily="17" charset="-128"/>
                <a:ea typeface="ＭＳ 明朝" pitchFamily="17" charset="-128"/>
              </a:defRPr>
            </a:lvl5pPr>
            <a:lvl6pPr marL="2514600" indent="-228600" eaLnBrk="0" fontAlgn="base" hangingPunct="0">
              <a:spcBef>
                <a:spcPct val="0"/>
              </a:spcBef>
              <a:spcAft>
                <a:spcPct val="0"/>
              </a:spcAft>
              <a:defRPr kumimoji="1" sz="1200">
                <a:solidFill>
                  <a:schemeClr val="tx1"/>
                </a:solidFill>
                <a:latin typeface="ＭＳ 明朝" pitchFamily="17" charset="-128"/>
                <a:ea typeface="ＭＳ 明朝" pitchFamily="17" charset="-128"/>
              </a:defRPr>
            </a:lvl6pPr>
            <a:lvl7pPr marL="2971800" indent="-228600" eaLnBrk="0" fontAlgn="base" hangingPunct="0">
              <a:spcBef>
                <a:spcPct val="0"/>
              </a:spcBef>
              <a:spcAft>
                <a:spcPct val="0"/>
              </a:spcAft>
              <a:defRPr kumimoji="1" sz="1200">
                <a:solidFill>
                  <a:schemeClr val="tx1"/>
                </a:solidFill>
                <a:latin typeface="ＭＳ 明朝" pitchFamily="17" charset="-128"/>
                <a:ea typeface="ＭＳ 明朝" pitchFamily="17" charset="-128"/>
              </a:defRPr>
            </a:lvl7pPr>
            <a:lvl8pPr marL="3429000" indent="-228600" eaLnBrk="0" fontAlgn="base" hangingPunct="0">
              <a:spcBef>
                <a:spcPct val="0"/>
              </a:spcBef>
              <a:spcAft>
                <a:spcPct val="0"/>
              </a:spcAft>
              <a:defRPr kumimoji="1" sz="1200">
                <a:solidFill>
                  <a:schemeClr val="tx1"/>
                </a:solidFill>
                <a:latin typeface="ＭＳ 明朝" pitchFamily="17" charset="-128"/>
                <a:ea typeface="ＭＳ 明朝" pitchFamily="17" charset="-128"/>
              </a:defRPr>
            </a:lvl8pPr>
            <a:lvl9pPr marL="3886200" indent="-228600" eaLnBrk="0" fontAlgn="base" hangingPunct="0">
              <a:spcBef>
                <a:spcPct val="0"/>
              </a:spcBef>
              <a:spcAft>
                <a:spcPct val="0"/>
              </a:spcAft>
              <a:defRPr kumimoji="1" sz="1200">
                <a:solidFill>
                  <a:schemeClr val="tx1"/>
                </a:solidFill>
                <a:latin typeface="ＭＳ 明朝" pitchFamily="17" charset="-128"/>
                <a:ea typeface="ＭＳ 明朝" pitchFamily="17" charset="-128"/>
              </a:defRPr>
            </a:lvl9pPr>
          </a:lstStyle>
          <a:p>
            <a:pPr eaLnBrk="1" hangingPunct="1"/>
            <a:endParaRPr lang="ja-JP" altLang="en-US"/>
          </a:p>
        </p:txBody>
      </p:sp>
      <p:grpSp>
        <p:nvGrpSpPr>
          <p:cNvPr id="3081" name="グループ化 80"/>
          <p:cNvGrpSpPr>
            <a:grpSpLocks/>
          </p:cNvGrpSpPr>
          <p:nvPr/>
        </p:nvGrpSpPr>
        <p:grpSpPr bwMode="auto">
          <a:xfrm>
            <a:off x="-15552" y="2899568"/>
            <a:ext cx="1553046" cy="842962"/>
            <a:chOff x="161857" y="3702089"/>
            <a:chExt cx="1433581" cy="842828"/>
          </a:xfrm>
        </p:grpSpPr>
        <p:sp>
          <p:nvSpPr>
            <p:cNvPr id="3148" name="AutoShape 12"/>
            <p:cNvSpPr>
              <a:spLocks noChangeArrowheads="1"/>
            </p:cNvSpPr>
            <p:nvPr/>
          </p:nvSpPr>
          <p:spPr bwMode="auto">
            <a:xfrm>
              <a:off x="161857" y="4299172"/>
              <a:ext cx="1433581" cy="245745"/>
            </a:xfrm>
            <a:prstGeom prst="roundRect">
              <a:avLst>
                <a:gd name="adj" fmla="val 16667"/>
              </a:avLst>
            </a:prstGeom>
            <a:solidFill>
              <a:srgbClr val="FFFFFF">
                <a:alpha val="0"/>
              </a:srgbClr>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defTabSz="1279525" eaLnBrk="0" hangingPunct="0">
                <a:defRPr kumimoji="1" sz="1200">
                  <a:solidFill>
                    <a:schemeClr val="tx1"/>
                  </a:solidFill>
                  <a:latin typeface="ＭＳ 明朝" pitchFamily="17" charset="-128"/>
                  <a:ea typeface="ＭＳ 明朝" pitchFamily="17" charset="-128"/>
                </a:defRPr>
              </a:lvl1pPr>
              <a:lvl2pPr marL="742950" indent="-285750" defTabSz="1279525" eaLnBrk="0" hangingPunct="0">
                <a:defRPr kumimoji="1" sz="1200">
                  <a:solidFill>
                    <a:schemeClr val="tx1"/>
                  </a:solidFill>
                  <a:latin typeface="ＭＳ 明朝" pitchFamily="17" charset="-128"/>
                  <a:ea typeface="ＭＳ 明朝" pitchFamily="17" charset="-128"/>
                </a:defRPr>
              </a:lvl2pPr>
              <a:lvl3pPr marL="1143000" indent="-228600" defTabSz="1279525" eaLnBrk="0" hangingPunct="0">
                <a:defRPr kumimoji="1" sz="1200">
                  <a:solidFill>
                    <a:schemeClr val="tx1"/>
                  </a:solidFill>
                  <a:latin typeface="ＭＳ 明朝" pitchFamily="17" charset="-128"/>
                  <a:ea typeface="ＭＳ 明朝" pitchFamily="17" charset="-128"/>
                </a:defRPr>
              </a:lvl3pPr>
              <a:lvl4pPr marL="1600200" indent="-228600" defTabSz="1279525" eaLnBrk="0" hangingPunct="0">
                <a:defRPr kumimoji="1" sz="1200">
                  <a:solidFill>
                    <a:schemeClr val="tx1"/>
                  </a:solidFill>
                  <a:latin typeface="ＭＳ 明朝" pitchFamily="17" charset="-128"/>
                  <a:ea typeface="ＭＳ 明朝" pitchFamily="17" charset="-128"/>
                </a:defRPr>
              </a:lvl4pPr>
              <a:lvl5pPr marL="2057400" indent="-228600" defTabSz="1279525" eaLnBrk="0" hangingPunct="0">
                <a:defRPr kumimoji="1" sz="1200">
                  <a:solidFill>
                    <a:schemeClr val="tx1"/>
                  </a:solidFill>
                  <a:latin typeface="ＭＳ 明朝" pitchFamily="17" charset="-128"/>
                  <a:ea typeface="ＭＳ 明朝" pitchFamily="17" charset="-128"/>
                </a:defRPr>
              </a:lvl5pPr>
              <a:lvl6pPr marL="2514600" indent="-228600" defTabSz="1279525" eaLnBrk="0" fontAlgn="base" hangingPunct="0">
                <a:spcBef>
                  <a:spcPct val="0"/>
                </a:spcBef>
                <a:spcAft>
                  <a:spcPct val="0"/>
                </a:spcAft>
                <a:defRPr kumimoji="1" sz="1200">
                  <a:solidFill>
                    <a:schemeClr val="tx1"/>
                  </a:solidFill>
                  <a:latin typeface="ＭＳ 明朝" pitchFamily="17" charset="-128"/>
                  <a:ea typeface="ＭＳ 明朝" pitchFamily="17" charset="-128"/>
                </a:defRPr>
              </a:lvl6pPr>
              <a:lvl7pPr marL="2971800" indent="-228600" defTabSz="1279525" eaLnBrk="0" fontAlgn="base" hangingPunct="0">
                <a:spcBef>
                  <a:spcPct val="0"/>
                </a:spcBef>
                <a:spcAft>
                  <a:spcPct val="0"/>
                </a:spcAft>
                <a:defRPr kumimoji="1" sz="1200">
                  <a:solidFill>
                    <a:schemeClr val="tx1"/>
                  </a:solidFill>
                  <a:latin typeface="ＭＳ 明朝" pitchFamily="17" charset="-128"/>
                  <a:ea typeface="ＭＳ 明朝" pitchFamily="17" charset="-128"/>
                </a:defRPr>
              </a:lvl7pPr>
              <a:lvl8pPr marL="3429000" indent="-228600" defTabSz="1279525" eaLnBrk="0" fontAlgn="base" hangingPunct="0">
                <a:spcBef>
                  <a:spcPct val="0"/>
                </a:spcBef>
                <a:spcAft>
                  <a:spcPct val="0"/>
                </a:spcAft>
                <a:defRPr kumimoji="1" sz="1200">
                  <a:solidFill>
                    <a:schemeClr val="tx1"/>
                  </a:solidFill>
                  <a:latin typeface="ＭＳ 明朝" pitchFamily="17" charset="-128"/>
                  <a:ea typeface="ＭＳ 明朝" pitchFamily="17" charset="-128"/>
                </a:defRPr>
              </a:lvl8pPr>
              <a:lvl9pPr marL="3886200" indent="-228600" defTabSz="1279525" eaLnBrk="0" fontAlgn="base" hangingPunct="0">
                <a:spcBef>
                  <a:spcPct val="0"/>
                </a:spcBef>
                <a:spcAft>
                  <a:spcPct val="0"/>
                </a:spcAft>
                <a:defRPr kumimoji="1" sz="1200">
                  <a:solidFill>
                    <a:schemeClr val="tx1"/>
                  </a:solidFill>
                  <a:latin typeface="ＭＳ 明朝" pitchFamily="17" charset="-128"/>
                  <a:ea typeface="ＭＳ 明朝" pitchFamily="17" charset="-128"/>
                </a:defRPr>
              </a:lvl9pPr>
            </a:lstStyle>
            <a:p>
              <a:pPr algn="ctr" eaLnBrk="1" hangingPunct="1">
                <a:lnSpc>
                  <a:spcPct val="88000"/>
                </a:lnSpc>
              </a:pPr>
              <a:r>
                <a:rPr lang="en-US" altLang="ja-JP" sz="800" b="1" dirty="0" smtClean="0">
                  <a:solidFill>
                    <a:srgbClr val="002060"/>
                  </a:solidFill>
                  <a:latin typeface="+mj-lt"/>
                </a:rPr>
                <a:t>Integrated Community Care Center</a:t>
              </a:r>
            </a:p>
            <a:p>
              <a:pPr algn="ctr" eaLnBrk="1" hangingPunct="1">
                <a:lnSpc>
                  <a:spcPct val="88000"/>
                </a:lnSpc>
              </a:pPr>
              <a:endParaRPr lang="ja-JP" altLang="ja-JP" dirty="0"/>
            </a:p>
          </p:txBody>
        </p:sp>
        <p:pic>
          <p:nvPicPr>
            <p:cNvPr id="3149" name="Picture 13" descr="http://www.microsoft.com/global/ja-jp/business/industry/gov/publishingimages/community/clip/04/ss_13.jp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404737" y="3702089"/>
              <a:ext cx="825078" cy="619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82" name="グループ化 81"/>
          <p:cNvGrpSpPr>
            <a:grpSpLocks/>
          </p:cNvGrpSpPr>
          <p:nvPr/>
        </p:nvGrpSpPr>
        <p:grpSpPr bwMode="auto">
          <a:xfrm>
            <a:off x="144463" y="1988438"/>
            <a:ext cx="1145381" cy="961996"/>
            <a:chOff x="251520" y="2699168"/>
            <a:chExt cx="1055886" cy="962134"/>
          </a:xfrm>
        </p:grpSpPr>
        <p:pic>
          <p:nvPicPr>
            <p:cNvPr id="3146" name="図 46" descr="http://www.microsoft.com/global/ja-jp/business/industry/gov/publishingimages/community/clip/01/ss_meeting_02.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2078" y="2699168"/>
              <a:ext cx="859734" cy="674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47" name="AutoShape 16"/>
            <p:cNvSpPr>
              <a:spLocks noChangeArrowheads="1"/>
            </p:cNvSpPr>
            <p:nvPr/>
          </p:nvSpPr>
          <p:spPr bwMode="auto">
            <a:xfrm>
              <a:off x="251520" y="3415482"/>
              <a:ext cx="1055886" cy="245820"/>
            </a:xfrm>
            <a:prstGeom prst="roundRect">
              <a:avLst>
                <a:gd name="adj" fmla="val 16667"/>
              </a:avLst>
            </a:prstGeom>
            <a:solidFill>
              <a:srgbClr val="FFFFFF">
                <a:alpha val="0"/>
              </a:srgbClr>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defTabSz="1279525" eaLnBrk="0" hangingPunct="0">
                <a:defRPr kumimoji="1" sz="1200">
                  <a:solidFill>
                    <a:schemeClr val="tx1"/>
                  </a:solidFill>
                  <a:latin typeface="ＭＳ 明朝" pitchFamily="17" charset="-128"/>
                  <a:ea typeface="ＭＳ 明朝" pitchFamily="17" charset="-128"/>
                </a:defRPr>
              </a:lvl1pPr>
              <a:lvl2pPr marL="742950" indent="-285750" defTabSz="1279525" eaLnBrk="0" hangingPunct="0">
                <a:defRPr kumimoji="1" sz="1200">
                  <a:solidFill>
                    <a:schemeClr val="tx1"/>
                  </a:solidFill>
                  <a:latin typeface="ＭＳ 明朝" pitchFamily="17" charset="-128"/>
                  <a:ea typeface="ＭＳ 明朝" pitchFamily="17" charset="-128"/>
                </a:defRPr>
              </a:lvl2pPr>
              <a:lvl3pPr marL="1143000" indent="-228600" defTabSz="1279525" eaLnBrk="0" hangingPunct="0">
                <a:defRPr kumimoji="1" sz="1200">
                  <a:solidFill>
                    <a:schemeClr val="tx1"/>
                  </a:solidFill>
                  <a:latin typeface="ＭＳ 明朝" pitchFamily="17" charset="-128"/>
                  <a:ea typeface="ＭＳ 明朝" pitchFamily="17" charset="-128"/>
                </a:defRPr>
              </a:lvl3pPr>
              <a:lvl4pPr marL="1600200" indent="-228600" defTabSz="1279525" eaLnBrk="0" hangingPunct="0">
                <a:defRPr kumimoji="1" sz="1200">
                  <a:solidFill>
                    <a:schemeClr val="tx1"/>
                  </a:solidFill>
                  <a:latin typeface="ＭＳ 明朝" pitchFamily="17" charset="-128"/>
                  <a:ea typeface="ＭＳ 明朝" pitchFamily="17" charset="-128"/>
                </a:defRPr>
              </a:lvl4pPr>
              <a:lvl5pPr marL="2057400" indent="-228600" defTabSz="1279525" eaLnBrk="0" hangingPunct="0">
                <a:defRPr kumimoji="1" sz="1200">
                  <a:solidFill>
                    <a:schemeClr val="tx1"/>
                  </a:solidFill>
                  <a:latin typeface="ＭＳ 明朝" pitchFamily="17" charset="-128"/>
                  <a:ea typeface="ＭＳ 明朝" pitchFamily="17" charset="-128"/>
                </a:defRPr>
              </a:lvl5pPr>
              <a:lvl6pPr marL="2514600" indent="-228600" defTabSz="1279525" eaLnBrk="0" fontAlgn="base" hangingPunct="0">
                <a:spcBef>
                  <a:spcPct val="0"/>
                </a:spcBef>
                <a:spcAft>
                  <a:spcPct val="0"/>
                </a:spcAft>
                <a:defRPr kumimoji="1" sz="1200">
                  <a:solidFill>
                    <a:schemeClr val="tx1"/>
                  </a:solidFill>
                  <a:latin typeface="ＭＳ 明朝" pitchFamily="17" charset="-128"/>
                  <a:ea typeface="ＭＳ 明朝" pitchFamily="17" charset="-128"/>
                </a:defRPr>
              </a:lvl6pPr>
              <a:lvl7pPr marL="2971800" indent="-228600" defTabSz="1279525" eaLnBrk="0" fontAlgn="base" hangingPunct="0">
                <a:spcBef>
                  <a:spcPct val="0"/>
                </a:spcBef>
                <a:spcAft>
                  <a:spcPct val="0"/>
                </a:spcAft>
                <a:defRPr kumimoji="1" sz="1200">
                  <a:solidFill>
                    <a:schemeClr val="tx1"/>
                  </a:solidFill>
                  <a:latin typeface="ＭＳ 明朝" pitchFamily="17" charset="-128"/>
                  <a:ea typeface="ＭＳ 明朝" pitchFamily="17" charset="-128"/>
                </a:defRPr>
              </a:lvl7pPr>
              <a:lvl8pPr marL="3429000" indent="-228600" defTabSz="1279525" eaLnBrk="0" fontAlgn="base" hangingPunct="0">
                <a:spcBef>
                  <a:spcPct val="0"/>
                </a:spcBef>
                <a:spcAft>
                  <a:spcPct val="0"/>
                </a:spcAft>
                <a:defRPr kumimoji="1" sz="1200">
                  <a:solidFill>
                    <a:schemeClr val="tx1"/>
                  </a:solidFill>
                  <a:latin typeface="ＭＳ 明朝" pitchFamily="17" charset="-128"/>
                  <a:ea typeface="ＭＳ 明朝" pitchFamily="17" charset="-128"/>
                </a:defRPr>
              </a:lvl8pPr>
              <a:lvl9pPr marL="3886200" indent="-228600" defTabSz="1279525" eaLnBrk="0" fontAlgn="base" hangingPunct="0">
                <a:spcBef>
                  <a:spcPct val="0"/>
                </a:spcBef>
                <a:spcAft>
                  <a:spcPct val="0"/>
                </a:spcAft>
                <a:defRPr kumimoji="1" sz="1200">
                  <a:solidFill>
                    <a:schemeClr val="tx1"/>
                  </a:solidFill>
                  <a:latin typeface="ＭＳ 明朝" pitchFamily="17" charset="-128"/>
                  <a:ea typeface="ＭＳ 明朝" pitchFamily="17" charset="-128"/>
                </a:defRPr>
              </a:lvl9pPr>
            </a:lstStyle>
            <a:p>
              <a:pPr algn="ctr" eaLnBrk="1" hangingPunct="1">
                <a:lnSpc>
                  <a:spcPct val="88000"/>
                </a:lnSpc>
              </a:pPr>
              <a:r>
                <a:rPr lang="en-US" altLang="ja-JP" sz="800" b="1" dirty="0" smtClean="0">
                  <a:solidFill>
                    <a:srgbClr val="002060"/>
                  </a:solidFill>
                  <a:latin typeface="+mj-lt"/>
                </a:rPr>
                <a:t>Public Offices</a:t>
              </a:r>
              <a:endParaRPr lang="ja-JP" altLang="ja-JP" b="1" dirty="0">
                <a:latin typeface="+mj-lt"/>
              </a:endParaRPr>
            </a:p>
          </p:txBody>
        </p:sp>
      </p:grpSp>
      <p:grpSp>
        <p:nvGrpSpPr>
          <p:cNvPr id="3083" name="グループ化 78"/>
          <p:cNvGrpSpPr>
            <a:grpSpLocks/>
          </p:cNvGrpSpPr>
          <p:nvPr/>
        </p:nvGrpSpPr>
        <p:grpSpPr bwMode="auto">
          <a:xfrm>
            <a:off x="130705" y="3759124"/>
            <a:ext cx="1195256" cy="788988"/>
            <a:chOff x="300137" y="3748628"/>
            <a:chExt cx="1103511" cy="788447"/>
          </a:xfrm>
        </p:grpSpPr>
        <p:pic>
          <p:nvPicPr>
            <p:cNvPr id="3144" name="Picture 18" descr="http://www.microsoft.com/global/ja-jp/business/industry/gov/publishingimages/community/clip/02/ss_62.jpg"/>
            <p:cNvPicPr>
              <a:picLocks noChangeAspect="1" noChangeArrowheads="1"/>
            </p:cNvPicPr>
            <p:nvPr/>
          </p:nvPicPr>
          <p:blipFill>
            <a:blip r:embed="rId6" r:link="rId7" cstate="print">
              <a:extLst>
                <a:ext uri="{28A0092B-C50C-407E-A947-70E740481C1C}">
                  <a14:useLocalDpi xmlns:a14="http://schemas.microsoft.com/office/drawing/2010/main" val="0"/>
                </a:ext>
              </a:extLst>
            </a:blip>
            <a:srcRect/>
            <a:stretch>
              <a:fillRect/>
            </a:stretch>
          </p:blipFill>
          <p:spPr bwMode="auto">
            <a:xfrm>
              <a:off x="467544" y="3748628"/>
              <a:ext cx="792088" cy="544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45" name="AutoShape 19"/>
            <p:cNvSpPr>
              <a:spLocks noChangeArrowheads="1"/>
            </p:cNvSpPr>
            <p:nvPr/>
          </p:nvSpPr>
          <p:spPr bwMode="auto">
            <a:xfrm>
              <a:off x="300137" y="4291144"/>
              <a:ext cx="1103511" cy="245931"/>
            </a:xfrm>
            <a:prstGeom prst="roundRect">
              <a:avLst>
                <a:gd name="adj" fmla="val 16667"/>
              </a:avLst>
            </a:prstGeom>
            <a:solidFill>
              <a:srgbClr val="FFFFFF">
                <a:alpha val="0"/>
              </a:srgbClr>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defTabSz="1279525" eaLnBrk="0" hangingPunct="0">
                <a:defRPr kumimoji="1" sz="1200">
                  <a:solidFill>
                    <a:schemeClr val="tx1"/>
                  </a:solidFill>
                  <a:latin typeface="ＭＳ 明朝" pitchFamily="17" charset="-128"/>
                  <a:ea typeface="ＭＳ 明朝" pitchFamily="17" charset="-128"/>
                </a:defRPr>
              </a:lvl1pPr>
              <a:lvl2pPr marL="742950" indent="-285750" defTabSz="1279525" eaLnBrk="0" hangingPunct="0">
                <a:defRPr kumimoji="1" sz="1200">
                  <a:solidFill>
                    <a:schemeClr val="tx1"/>
                  </a:solidFill>
                  <a:latin typeface="ＭＳ 明朝" pitchFamily="17" charset="-128"/>
                  <a:ea typeface="ＭＳ 明朝" pitchFamily="17" charset="-128"/>
                </a:defRPr>
              </a:lvl2pPr>
              <a:lvl3pPr marL="1143000" indent="-228600" defTabSz="1279525" eaLnBrk="0" hangingPunct="0">
                <a:defRPr kumimoji="1" sz="1200">
                  <a:solidFill>
                    <a:schemeClr val="tx1"/>
                  </a:solidFill>
                  <a:latin typeface="ＭＳ 明朝" pitchFamily="17" charset="-128"/>
                  <a:ea typeface="ＭＳ 明朝" pitchFamily="17" charset="-128"/>
                </a:defRPr>
              </a:lvl3pPr>
              <a:lvl4pPr marL="1600200" indent="-228600" defTabSz="1279525" eaLnBrk="0" hangingPunct="0">
                <a:defRPr kumimoji="1" sz="1200">
                  <a:solidFill>
                    <a:schemeClr val="tx1"/>
                  </a:solidFill>
                  <a:latin typeface="ＭＳ 明朝" pitchFamily="17" charset="-128"/>
                  <a:ea typeface="ＭＳ 明朝" pitchFamily="17" charset="-128"/>
                </a:defRPr>
              </a:lvl4pPr>
              <a:lvl5pPr marL="2057400" indent="-228600" defTabSz="1279525" eaLnBrk="0" hangingPunct="0">
                <a:defRPr kumimoji="1" sz="1200">
                  <a:solidFill>
                    <a:schemeClr val="tx1"/>
                  </a:solidFill>
                  <a:latin typeface="ＭＳ 明朝" pitchFamily="17" charset="-128"/>
                  <a:ea typeface="ＭＳ 明朝" pitchFamily="17" charset="-128"/>
                </a:defRPr>
              </a:lvl5pPr>
              <a:lvl6pPr marL="2514600" indent="-228600" defTabSz="1279525" eaLnBrk="0" fontAlgn="base" hangingPunct="0">
                <a:spcBef>
                  <a:spcPct val="0"/>
                </a:spcBef>
                <a:spcAft>
                  <a:spcPct val="0"/>
                </a:spcAft>
                <a:defRPr kumimoji="1" sz="1200">
                  <a:solidFill>
                    <a:schemeClr val="tx1"/>
                  </a:solidFill>
                  <a:latin typeface="ＭＳ 明朝" pitchFamily="17" charset="-128"/>
                  <a:ea typeface="ＭＳ 明朝" pitchFamily="17" charset="-128"/>
                </a:defRPr>
              </a:lvl6pPr>
              <a:lvl7pPr marL="2971800" indent="-228600" defTabSz="1279525" eaLnBrk="0" fontAlgn="base" hangingPunct="0">
                <a:spcBef>
                  <a:spcPct val="0"/>
                </a:spcBef>
                <a:spcAft>
                  <a:spcPct val="0"/>
                </a:spcAft>
                <a:defRPr kumimoji="1" sz="1200">
                  <a:solidFill>
                    <a:schemeClr val="tx1"/>
                  </a:solidFill>
                  <a:latin typeface="ＭＳ 明朝" pitchFamily="17" charset="-128"/>
                  <a:ea typeface="ＭＳ 明朝" pitchFamily="17" charset="-128"/>
                </a:defRPr>
              </a:lvl7pPr>
              <a:lvl8pPr marL="3429000" indent="-228600" defTabSz="1279525" eaLnBrk="0" fontAlgn="base" hangingPunct="0">
                <a:spcBef>
                  <a:spcPct val="0"/>
                </a:spcBef>
                <a:spcAft>
                  <a:spcPct val="0"/>
                </a:spcAft>
                <a:defRPr kumimoji="1" sz="1200">
                  <a:solidFill>
                    <a:schemeClr val="tx1"/>
                  </a:solidFill>
                  <a:latin typeface="ＭＳ 明朝" pitchFamily="17" charset="-128"/>
                  <a:ea typeface="ＭＳ 明朝" pitchFamily="17" charset="-128"/>
                </a:defRPr>
              </a:lvl8pPr>
              <a:lvl9pPr marL="3886200" indent="-228600" defTabSz="1279525" eaLnBrk="0" fontAlgn="base" hangingPunct="0">
                <a:spcBef>
                  <a:spcPct val="0"/>
                </a:spcBef>
                <a:spcAft>
                  <a:spcPct val="0"/>
                </a:spcAft>
                <a:defRPr kumimoji="1" sz="1200">
                  <a:solidFill>
                    <a:schemeClr val="tx1"/>
                  </a:solidFill>
                  <a:latin typeface="ＭＳ 明朝" pitchFamily="17" charset="-128"/>
                  <a:ea typeface="ＭＳ 明朝" pitchFamily="17" charset="-128"/>
                </a:defRPr>
              </a:lvl9pPr>
            </a:lstStyle>
            <a:p>
              <a:pPr algn="ctr" eaLnBrk="1" hangingPunct="1">
                <a:lnSpc>
                  <a:spcPct val="88000"/>
                </a:lnSpc>
              </a:pPr>
              <a:r>
                <a:rPr lang="en-US" altLang="ja-JP" sz="800" b="1" dirty="0" smtClean="0">
                  <a:solidFill>
                    <a:srgbClr val="002060"/>
                  </a:solidFill>
                  <a:latin typeface="+mj-lt"/>
                </a:rPr>
                <a:t>Medical Care Facilities</a:t>
              </a:r>
              <a:endParaRPr lang="ja-JP" altLang="ja-JP" dirty="0"/>
            </a:p>
          </p:txBody>
        </p:sp>
      </p:grpSp>
      <p:grpSp>
        <p:nvGrpSpPr>
          <p:cNvPr id="3084" name="グループ化 71"/>
          <p:cNvGrpSpPr>
            <a:grpSpLocks/>
          </p:cNvGrpSpPr>
          <p:nvPr/>
        </p:nvGrpSpPr>
        <p:grpSpPr bwMode="auto">
          <a:xfrm>
            <a:off x="8187673" y="1940062"/>
            <a:ext cx="1573860" cy="823750"/>
            <a:chOff x="7626456" y="2526692"/>
            <a:chExt cx="1452294" cy="823918"/>
          </a:xfrm>
        </p:grpSpPr>
        <p:pic>
          <p:nvPicPr>
            <p:cNvPr id="3142" name="Picture 21" descr="http://www.microsoft.com/global/ja-jp/business/industry/gov/publishingimages/community/clip/04/ss_16.jpg"/>
            <p:cNvPicPr>
              <a:picLocks noChangeAspect="1" noChangeArrowheads="1"/>
            </p:cNvPicPr>
            <p:nvPr/>
          </p:nvPicPr>
          <p:blipFill>
            <a:blip r:embed="rId8" r:link="rId9" cstate="print">
              <a:extLst>
                <a:ext uri="{28A0092B-C50C-407E-A947-70E740481C1C}">
                  <a14:useLocalDpi xmlns:a14="http://schemas.microsoft.com/office/drawing/2010/main" val="0"/>
                </a:ext>
              </a:extLst>
            </a:blip>
            <a:srcRect/>
            <a:stretch>
              <a:fillRect/>
            </a:stretch>
          </p:blipFill>
          <p:spPr bwMode="auto">
            <a:xfrm>
              <a:off x="7978160" y="2526692"/>
              <a:ext cx="812495" cy="578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43" name="AutoShape 22"/>
            <p:cNvSpPr>
              <a:spLocks noChangeArrowheads="1"/>
            </p:cNvSpPr>
            <p:nvPr/>
          </p:nvSpPr>
          <p:spPr bwMode="auto">
            <a:xfrm>
              <a:off x="7626456" y="3105149"/>
              <a:ext cx="1452294" cy="245461"/>
            </a:xfrm>
            <a:prstGeom prst="roundRect">
              <a:avLst>
                <a:gd name="adj" fmla="val 16667"/>
              </a:avLst>
            </a:prstGeom>
            <a:solidFill>
              <a:srgbClr val="FFFFFF">
                <a:alpha val="0"/>
              </a:srgbClr>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defTabSz="1279525" eaLnBrk="0" hangingPunct="0">
                <a:defRPr kumimoji="1" sz="1200">
                  <a:solidFill>
                    <a:schemeClr val="tx1"/>
                  </a:solidFill>
                  <a:latin typeface="ＭＳ 明朝" pitchFamily="17" charset="-128"/>
                  <a:ea typeface="ＭＳ 明朝" pitchFamily="17" charset="-128"/>
                </a:defRPr>
              </a:lvl1pPr>
              <a:lvl2pPr marL="742950" indent="-285750" defTabSz="1279525" eaLnBrk="0" hangingPunct="0">
                <a:defRPr kumimoji="1" sz="1200">
                  <a:solidFill>
                    <a:schemeClr val="tx1"/>
                  </a:solidFill>
                  <a:latin typeface="ＭＳ 明朝" pitchFamily="17" charset="-128"/>
                  <a:ea typeface="ＭＳ 明朝" pitchFamily="17" charset="-128"/>
                </a:defRPr>
              </a:lvl2pPr>
              <a:lvl3pPr marL="1143000" indent="-228600" defTabSz="1279525" eaLnBrk="0" hangingPunct="0">
                <a:defRPr kumimoji="1" sz="1200">
                  <a:solidFill>
                    <a:schemeClr val="tx1"/>
                  </a:solidFill>
                  <a:latin typeface="ＭＳ 明朝" pitchFamily="17" charset="-128"/>
                  <a:ea typeface="ＭＳ 明朝" pitchFamily="17" charset="-128"/>
                </a:defRPr>
              </a:lvl3pPr>
              <a:lvl4pPr marL="1600200" indent="-228600" defTabSz="1279525" eaLnBrk="0" hangingPunct="0">
                <a:defRPr kumimoji="1" sz="1200">
                  <a:solidFill>
                    <a:schemeClr val="tx1"/>
                  </a:solidFill>
                  <a:latin typeface="ＭＳ 明朝" pitchFamily="17" charset="-128"/>
                  <a:ea typeface="ＭＳ 明朝" pitchFamily="17" charset="-128"/>
                </a:defRPr>
              </a:lvl4pPr>
              <a:lvl5pPr marL="2057400" indent="-228600" defTabSz="1279525" eaLnBrk="0" hangingPunct="0">
                <a:defRPr kumimoji="1" sz="1200">
                  <a:solidFill>
                    <a:schemeClr val="tx1"/>
                  </a:solidFill>
                  <a:latin typeface="ＭＳ 明朝" pitchFamily="17" charset="-128"/>
                  <a:ea typeface="ＭＳ 明朝" pitchFamily="17" charset="-128"/>
                </a:defRPr>
              </a:lvl5pPr>
              <a:lvl6pPr marL="2514600" indent="-228600" defTabSz="1279525" eaLnBrk="0" fontAlgn="base" hangingPunct="0">
                <a:spcBef>
                  <a:spcPct val="0"/>
                </a:spcBef>
                <a:spcAft>
                  <a:spcPct val="0"/>
                </a:spcAft>
                <a:defRPr kumimoji="1" sz="1200">
                  <a:solidFill>
                    <a:schemeClr val="tx1"/>
                  </a:solidFill>
                  <a:latin typeface="ＭＳ 明朝" pitchFamily="17" charset="-128"/>
                  <a:ea typeface="ＭＳ 明朝" pitchFamily="17" charset="-128"/>
                </a:defRPr>
              </a:lvl6pPr>
              <a:lvl7pPr marL="2971800" indent="-228600" defTabSz="1279525" eaLnBrk="0" fontAlgn="base" hangingPunct="0">
                <a:spcBef>
                  <a:spcPct val="0"/>
                </a:spcBef>
                <a:spcAft>
                  <a:spcPct val="0"/>
                </a:spcAft>
                <a:defRPr kumimoji="1" sz="1200">
                  <a:solidFill>
                    <a:schemeClr val="tx1"/>
                  </a:solidFill>
                  <a:latin typeface="ＭＳ 明朝" pitchFamily="17" charset="-128"/>
                  <a:ea typeface="ＭＳ 明朝" pitchFamily="17" charset="-128"/>
                </a:defRPr>
              </a:lvl7pPr>
              <a:lvl8pPr marL="3429000" indent="-228600" defTabSz="1279525" eaLnBrk="0" fontAlgn="base" hangingPunct="0">
                <a:spcBef>
                  <a:spcPct val="0"/>
                </a:spcBef>
                <a:spcAft>
                  <a:spcPct val="0"/>
                </a:spcAft>
                <a:defRPr kumimoji="1" sz="1200">
                  <a:solidFill>
                    <a:schemeClr val="tx1"/>
                  </a:solidFill>
                  <a:latin typeface="ＭＳ 明朝" pitchFamily="17" charset="-128"/>
                  <a:ea typeface="ＭＳ 明朝" pitchFamily="17" charset="-128"/>
                </a:defRPr>
              </a:lvl8pPr>
              <a:lvl9pPr marL="3886200" indent="-228600" defTabSz="1279525" eaLnBrk="0" fontAlgn="base" hangingPunct="0">
                <a:spcBef>
                  <a:spcPct val="0"/>
                </a:spcBef>
                <a:spcAft>
                  <a:spcPct val="0"/>
                </a:spcAft>
                <a:defRPr kumimoji="1" sz="1200">
                  <a:solidFill>
                    <a:schemeClr val="tx1"/>
                  </a:solidFill>
                  <a:latin typeface="ＭＳ 明朝" pitchFamily="17" charset="-128"/>
                  <a:ea typeface="ＭＳ 明朝" pitchFamily="17" charset="-128"/>
                </a:defRPr>
              </a:lvl9pPr>
            </a:lstStyle>
            <a:p>
              <a:pPr algn="ctr" eaLnBrk="1" hangingPunct="1">
                <a:lnSpc>
                  <a:spcPct val="88000"/>
                </a:lnSpc>
              </a:pPr>
              <a:r>
                <a:rPr lang="en-US" altLang="ja-JP" sz="800" b="1" dirty="0" smtClean="0">
                  <a:solidFill>
                    <a:srgbClr val="002060"/>
                  </a:solidFill>
                  <a:latin typeface="+mj-lt"/>
                </a:rPr>
                <a:t>Nursing Care Servicers</a:t>
              </a:r>
              <a:endParaRPr lang="ja-JP" altLang="ja-JP" b="1" dirty="0">
                <a:latin typeface="+mj-lt"/>
              </a:endParaRPr>
            </a:p>
          </p:txBody>
        </p:sp>
      </p:grpSp>
      <p:grpSp>
        <p:nvGrpSpPr>
          <p:cNvPr id="3085" name="グループ化 82"/>
          <p:cNvGrpSpPr>
            <a:grpSpLocks/>
          </p:cNvGrpSpPr>
          <p:nvPr/>
        </p:nvGrpSpPr>
        <p:grpSpPr bwMode="auto">
          <a:xfrm>
            <a:off x="8502650" y="4581449"/>
            <a:ext cx="1004358" cy="800100"/>
            <a:chOff x="7956376" y="4546732"/>
            <a:chExt cx="926580" cy="800415"/>
          </a:xfrm>
        </p:grpSpPr>
        <p:pic>
          <p:nvPicPr>
            <p:cNvPr id="3140" name="図 73" descr="シニア"/>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21434" y="4546732"/>
              <a:ext cx="779160" cy="593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41" name="AutoShape 25"/>
            <p:cNvSpPr>
              <a:spLocks noChangeArrowheads="1"/>
            </p:cNvSpPr>
            <p:nvPr/>
          </p:nvSpPr>
          <p:spPr bwMode="auto">
            <a:xfrm>
              <a:off x="7956376" y="5101402"/>
              <a:ext cx="926580" cy="245745"/>
            </a:xfrm>
            <a:prstGeom prst="roundRect">
              <a:avLst>
                <a:gd name="adj" fmla="val 16667"/>
              </a:avLst>
            </a:prstGeom>
            <a:solidFill>
              <a:srgbClr val="FFFFFF">
                <a:alpha val="0"/>
              </a:srgbClr>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defTabSz="1279525" eaLnBrk="0" hangingPunct="0">
                <a:defRPr kumimoji="1" sz="1200">
                  <a:solidFill>
                    <a:schemeClr val="tx1"/>
                  </a:solidFill>
                  <a:latin typeface="ＭＳ 明朝" pitchFamily="17" charset="-128"/>
                  <a:ea typeface="ＭＳ 明朝" pitchFamily="17" charset="-128"/>
                </a:defRPr>
              </a:lvl1pPr>
              <a:lvl2pPr marL="742950" indent="-285750" defTabSz="1279525" eaLnBrk="0" hangingPunct="0">
                <a:defRPr kumimoji="1" sz="1200">
                  <a:solidFill>
                    <a:schemeClr val="tx1"/>
                  </a:solidFill>
                  <a:latin typeface="ＭＳ 明朝" pitchFamily="17" charset="-128"/>
                  <a:ea typeface="ＭＳ 明朝" pitchFamily="17" charset="-128"/>
                </a:defRPr>
              </a:lvl2pPr>
              <a:lvl3pPr marL="1143000" indent="-228600" defTabSz="1279525" eaLnBrk="0" hangingPunct="0">
                <a:defRPr kumimoji="1" sz="1200">
                  <a:solidFill>
                    <a:schemeClr val="tx1"/>
                  </a:solidFill>
                  <a:latin typeface="ＭＳ 明朝" pitchFamily="17" charset="-128"/>
                  <a:ea typeface="ＭＳ 明朝" pitchFamily="17" charset="-128"/>
                </a:defRPr>
              </a:lvl3pPr>
              <a:lvl4pPr marL="1600200" indent="-228600" defTabSz="1279525" eaLnBrk="0" hangingPunct="0">
                <a:defRPr kumimoji="1" sz="1200">
                  <a:solidFill>
                    <a:schemeClr val="tx1"/>
                  </a:solidFill>
                  <a:latin typeface="ＭＳ 明朝" pitchFamily="17" charset="-128"/>
                  <a:ea typeface="ＭＳ 明朝" pitchFamily="17" charset="-128"/>
                </a:defRPr>
              </a:lvl4pPr>
              <a:lvl5pPr marL="2057400" indent="-228600" defTabSz="1279525" eaLnBrk="0" hangingPunct="0">
                <a:defRPr kumimoji="1" sz="1200">
                  <a:solidFill>
                    <a:schemeClr val="tx1"/>
                  </a:solidFill>
                  <a:latin typeface="ＭＳ 明朝" pitchFamily="17" charset="-128"/>
                  <a:ea typeface="ＭＳ 明朝" pitchFamily="17" charset="-128"/>
                </a:defRPr>
              </a:lvl5pPr>
              <a:lvl6pPr marL="2514600" indent="-228600" defTabSz="1279525" eaLnBrk="0" fontAlgn="base" hangingPunct="0">
                <a:spcBef>
                  <a:spcPct val="0"/>
                </a:spcBef>
                <a:spcAft>
                  <a:spcPct val="0"/>
                </a:spcAft>
                <a:defRPr kumimoji="1" sz="1200">
                  <a:solidFill>
                    <a:schemeClr val="tx1"/>
                  </a:solidFill>
                  <a:latin typeface="ＭＳ 明朝" pitchFamily="17" charset="-128"/>
                  <a:ea typeface="ＭＳ 明朝" pitchFamily="17" charset="-128"/>
                </a:defRPr>
              </a:lvl6pPr>
              <a:lvl7pPr marL="2971800" indent="-228600" defTabSz="1279525" eaLnBrk="0" fontAlgn="base" hangingPunct="0">
                <a:spcBef>
                  <a:spcPct val="0"/>
                </a:spcBef>
                <a:spcAft>
                  <a:spcPct val="0"/>
                </a:spcAft>
                <a:defRPr kumimoji="1" sz="1200">
                  <a:solidFill>
                    <a:schemeClr val="tx1"/>
                  </a:solidFill>
                  <a:latin typeface="ＭＳ 明朝" pitchFamily="17" charset="-128"/>
                  <a:ea typeface="ＭＳ 明朝" pitchFamily="17" charset="-128"/>
                </a:defRPr>
              </a:lvl7pPr>
              <a:lvl8pPr marL="3429000" indent="-228600" defTabSz="1279525" eaLnBrk="0" fontAlgn="base" hangingPunct="0">
                <a:spcBef>
                  <a:spcPct val="0"/>
                </a:spcBef>
                <a:spcAft>
                  <a:spcPct val="0"/>
                </a:spcAft>
                <a:defRPr kumimoji="1" sz="1200">
                  <a:solidFill>
                    <a:schemeClr val="tx1"/>
                  </a:solidFill>
                  <a:latin typeface="ＭＳ 明朝" pitchFamily="17" charset="-128"/>
                  <a:ea typeface="ＭＳ 明朝" pitchFamily="17" charset="-128"/>
                </a:defRPr>
              </a:lvl8pPr>
              <a:lvl9pPr marL="3886200" indent="-228600" defTabSz="1279525" eaLnBrk="0" fontAlgn="base" hangingPunct="0">
                <a:spcBef>
                  <a:spcPct val="0"/>
                </a:spcBef>
                <a:spcAft>
                  <a:spcPct val="0"/>
                </a:spcAft>
                <a:defRPr kumimoji="1" sz="1200">
                  <a:solidFill>
                    <a:schemeClr val="tx1"/>
                  </a:solidFill>
                  <a:latin typeface="ＭＳ 明朝" pitchFamily="17" charset="-128"/>
                  <a:ea typeface="ＭＳ 明朝" pitchFamily="17" charset="-128"/>
                </a:defRPr>
              </a:lvl9pPr>
            </a:lstStyle>
            <a:p>
              <a:pPr algn="ctr" eaLnBrk="1" hangingPunct="1">
                <a:lnSpc>
                  <a:spcPct val="88000"/>
                </a:lnSpc>
              </a:pPr>
              <a:r>
                <a:rPr lang="en-US" altLang="ja-JP" sz="800" b="1" dirty="0" smtClean="0">
                  <a:solidFill>
                    <a:srgbClr val="002060"/>
                  </a:solidFill>
                  <a:latin typeface="+mn-lt"/>
                </a:rPr>
                <a:t>Local Residents</a:t>
              </a:r>
              <a:endParaRPr lang="ja-JP" altLang="ja-JP" dirty="0"/>
            </a:p>
          </p:txBody>
        </p:sp>
      </p:grpSp>
      <p:grpSp>
        <p:nvGrpSpPr>
          <p:cNvPr id="3086" name="グループ化 76"/>
          <p:cNvGrpSpPr>
            <a:grpSpLocks/>
          </p:cNvGrpSpPr>
          <p:nvPr/>
        </p:nvGrpSpPr>
        <p:grpSpPr bwMode="auto">
          <a:xfrm>
            <a:off x="8306594" y="3671018"/>
            <a:ext cx="1405070" cy="863600"/>
            <a:chOff x="7812360" y="4382553"/>
            <a:chExt cx="1296144" cy="864096"/>
          </a:xfrm>
        </p:grpSpPr>
        <p:pic>
          <p:nvPicPr>
            <p:cNvPr id="3138" name="図 55" descr="市民活動 2 (NPO)"/>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28384" y="4382553"/>
              <a:ext cx="800128" cy="607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39" name="AutoShape 28"/>
            <p:cNvSpPr>
              <a:spLocks noChangeArrowheads="1"/>
            </p:cNvSpPr>
            <p:nvPr/>
          </p:nvSpPr>
          <p:spPr bwMode="auto">
            <a:xfrm>
              <a:off x="7812360" y="5000904"/>
              <a:ext cx="1296144" cy="245745"/>
            </a:xfrm>
            <a:prstGeom prst="roundRect">
              <a:avLst>
                <a:gd name="adj" fmla="val 16667"/>
              </a:avLst>
            </a:prstGeom>
            <a:solidFill>
              <a:srgbClr val="FFFFFF">
                <a:alpha val="0"/>
              </a:srgbClr>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defTabSz="1279525" eaLnBrk="0" hangingPunct="0">
                <a:defRPr kumimoji="1" sz="1200">
                  <a:solidFill>
                    <a:schemeClr val="tx1"/>
                  </a:solidFill>
                  <a:latin typeface="ＭＳ 明朝" pitchFamily="17" charset="-128"/>
                  <a:ea typeface="ＭＳ 明朝" pitchFamily="17" charset="-128"/>
                </a:defRPr>
              </a:lvl1pPr>
              <a:lvl2pPr marL="742950" indent="-285750" defTabSz="1279525" eaLnBrk="0" hangingPunct="0">
                <a:defRPr kumimoji="1" sz="1200">
                  <a:solidFill>
                    <a:schemeClr val="tx1"/>
                  </a:solidFill>
                  <a:latin typeface="ＭＳ 明朝" pitchFamily="17" charset="-128"/>
                  <a:ea typeface="ＭＳ 明朝" pitchFamily="17" charset="-128"/>
                </a:defRPr>
              </a:lvl2pPr>
              <a:lvl3pPr marL="1143000" indent="-228600" defTabSz="1279525" eaLnBrk="0" hangingPunct="0">
                <a:defRPr kumimoji="1" sz="1200">
                  <a:solidFill>
                    <a:schemeClr val="tx1"/>
                  </a:solidFill>
                  <a:latin typeface="ＭＳ 明朝" pitchFamily="17" charset="-128"/>
                  <a:ea typeface="ＭＳ 明朝" pitchFamily="17" charset="-128"/>
                </a:defRPr>
              </a:lvl3pPr>
              <a:lvl4pPr marL="1600200" indent="-228600" defTabSz="1279525" eaLnBrk="0" hangingPunct="0">
                <a:defRPr kumimoji="1" sz="1200">
                  <a:solidFill>
                    <a:schemeClr val="tx1"/>
                  </a:solidFill>
                  <a:latin typeface="ＭＳ 明朝" pitchFamily="17" charset="-128"/>
                  <a:ea typeface="ＭＳ 明朝" pitchFamily="17" charset="-128"/>
                </a:defRPr>
              </a:lvl4pPr>
              <a:lvl5pPr marL="2057400" indent="-228600" defTabSz="1279525" eaLnBrk="0" hangingPunct="0">
                <a:defRPr kumimoji="1" sz="1200">
                  <a:solidFill>
                    <a:schemeClr val="tx1"/>
                  </a:solidFill>
                  <a:latin typeface="ＭＳ 明朝" pitchFamily="17" charset="-128"/>
                  <a:ea typeface="ＭＳ 明朝" pitchFamily="17" charset="-128"/>
                </a:defRPr>
              </a:lvl5pPr>
              <a:lvl6pPr marL="2514600" indent="-228600" defTabSz="1279525" eaLnBrk="0" fontAlgn="base" hangingPunct="0">
                <a:spcBef>
                  <a:spcPct val="0"/>
                </a:spcBef>
                <a:spcAft>
                  <a:spcPct val="0"/>
                </a:spcAft>
                <a:defRPr kumimoji="1" sz="1200">
                  <a:solidFill>
                    <a:schemeClr val="tx1"/>
                  </a:solidFill>
                  <a:latin typeface="ＭＳ 明朝" pitchFamily="17" charset="-128"/>
                  <a:ea typeface="ＭＳ 明朝" pitchFamily="17" charset="-128"/>
                </a:defRPr>
              </a:lvl6pPr>
              <a:lvl7pPr marL="2971800" indent="-228600" defTabSz="1279525" eaLnBrk="0" fontAlgn="base" hangingPunct="0">
                <a:spcBef>
                  <a:spcPct val="0"/>
                </a:spcBef>
                <a:spcAft>
                  <a:spcPct val="0"/>
                </a:spcAft>
                <a:defRPr kumimoji="1" sz="1200">
                  <a:solidFill>
                    <a:schemeClr val="tx1"/>
                  </a:solidFill>
                  <a:latin typeface="ＭＳ 明朝" pitchFamily="17" charset="-128"/>
                  <a:ea typeface="ＭＳ 明朝" pitchFamily="17" charset="-128"/>
                </a:defRPr>
              </a:lvl7pPr>
              <a:lvl8pPr marL="3429000" indent="-228600" defTabSz="1279525" eaLnBrk="0" fontAlgn="base" hangingPunct="0">
                <a:spcBef>
                  <a:spcPct val="0"/>
                </a:spcBef>
                <a:spcAft>
                  <a:spcPct val="0"/>
                </a:spcAft>
                <a:defRPr kumimoji="1" sz="1200">
                  <a:solidFill>
                    <a:schemeClr val="tx1"/>
                  </a:solidFill>
                  <a:latin typeface="ＭＳ 明朝" pitchFamily="17" charset="-128"/>
                  <a:ea typeface="ＭＳ 明朝" pitchFamily="17" charset="-128"/>
                </a:defRPr>
              </a:lvl8pPr>
              <a:lvl9pPr marL="3886200" indent="-228600" defTabSz="1279525" eaLnBrk="0" fontAlgn="base" hangingPunct="0">
                <a:spcBef>
                  <a:spcPct val="0"/>
                </a:spcBef>
                <a:spcAft>
                  <a:spcPct val="0"/>
                </a:spcAft>
                <a:defRPr kumimoji="1" sz="1200">
                  <a:solidFill>
                    <a:schemeClr val="tx1"/>
                  </a:solidFill>
                  <a:latin typeface="ＭＳ 明朝" pitchFamily="17" charset="-128"/>
                  <a:ea typeface="ＭＳ 明朝" pitchFamily="17" charset="-128"/>
                </a:defRPr>
              </a:lvl9pPr>
            </a:lstStyle>
            <a:p>
              <a:pPr algn="ctr" eaLnBrk="1" hangingPunct="1">
                <a:lnSpc>
                  <a:spcPct val="88000"/>
                </a:lnSpc>
              </a:pPr>
              <a:r>
                <a:rPr lang="en-US" altLang="ja-JP" sz="800" b="1" dirty="0" smtClean="0">
                  <a:solidFill>
                    <a:srgbClr val="002060"/>
                  </a:solidFill>
                  <a:latin typeface="+mj-lt"/>
                </a:rPr>
                <a:t>NPOs / Volunteers</a:t>
              </a:r>
              <a:endParaRPr lang="ja-JP" altLang="ja-JP" b="1" dirty="0">
                <a:latin typeface="+mj-lt"/>
              </a:endParaRPr>
            </a:p>
          </p:txBody>
        </p:sp>
      </p:grpSp>
      <p:grpSp>
        <p:nvGrpSpPr>
          <p:cNvPr id="3087" name="グループ化 75"/>
          <p:cNvGrpSpPr>
            <a:grpSpLocks/>
          </p:cNvGrpSpPr>
          <p:nvPr/>
        </p:nvGrpSpPr>
        <p:grpSpPr bwMode="auto">
          <a:xfrm>
            <a:off x="8385705" y="2731739"/>
            <a:ext cx="1325960" cy="866776"/>
            <a:chOff x="7844611" y="3283194"/>
            <a:chExt cx="1224137" cy="868035"/>
          </a:xfrm>
        </p:grpSpPr>
        <p:pic>
          <p:nvPicPr>
            <p:cNvPr id="3136" name="図 99" descr="建物"/>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028384" y="3283194"/>
              <a:ext cx="872136" cy="66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37" name="AutoShape 31"/>
            <p:cNvSpPr>
              <a:spLocks noChangeArrowheads="1"/>
            </p:cNvSpPr>
            <p:nvPr/>
          </p:nvSpPr>
          <p:spPr bwMode="auto">
            <a:xfrm>
              <a:off x="7844611" y="3905313"/>
              <a:ext cx="1224137" cy="245916"/>
            </a:xfrm>
            <a:prstGeom prst="roundRect">
              <a:avLst>
                <a:gd name="adj" fmla="val 16667"/>
              </a:avLst>
            </a:prstGeom>
            <a:solidFill>
              <a:srgbClr val="FFFFFF">
                <a:alpha val="0"/>
              </a:srgbClr>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defTabSz="1279525" eaLnBrk="0" hangingPunct="0">
                <a:defRPr kumimoji="1" sz="1200">
                  <a:solidFill>
                    <a:schemeClr val="tx1"/>
                  </a:solidFill>
                  <a:latin typeface="ＭＳ 明朝" pitchFamily="17" charset="-128"/>
                  <a:ea typeface="ＭＳ 明朝" pitchFamily="17" charset="-128"/>
                </a:defRPr>
              </a:lvl1pPr>
              <a:lvl2pPr marL="742950" indent="-285750" defTabSz="1279525" eaLnBrk="0" hangingPunct="0">
                <a:defRPr kumimoji="1" sz="1200">
                  <a:solidFill>
                    <a:schemeClr val="tx1"/>
                  </a:solidFill>
                  <a:latin typeface="ＭＳ 明朝" pitchFamily="17" charset="-128"/>
                  <a:ea typeface="ＭＳ 明朝" pitchFamily="17" charset="-128"/>
                </a:defRPr>
              </a:lvl2pPr>
              <a:lvl3pPr marL="1143000" indent="-228600" defTabSz="1279525" eaLnBrk="0" hangingPunct="0">
                <a:defRPr kumimoji="1" sz="1200">
                  <a:solidFill>
                    <a:schemeClr val="tx1"/>
                  </a:solidFill>
                  <a:latin typeface="ＭＳ 明朝" pitchFamily="17" charset="-128"/>
                  <a:ea typeface="ＭＳ 明朝" pitchFamily="17" charset="-128"/>
                </a:defRPr>
              </a:lvl3pPr>
              <a:lvl4pPr marL="1600200" indent="-228600" defTabSz="1279525" eaLnBrk="0" hangingPunct="0">
                <a:defRPr kumimoji="1" sz="1200">
                  <a:solidFill>
                    <a:schemeClr val="tx1"/>
                  </a:solidFill>
                  <a:latin typeface="ＭＳ 明朝" pitchFamily="17" charset="-128"/>
                  <a:ea typeface="ＭＳ 明朝" pitchFamily="17" charset="-128"/>
                </a:defRPr>
              </a:lvl4pPr>
              <a:lvl5pPr marL="2057400" indent="-228600" defTabSz="1279525" eaLnBrk="0" hangingPunct="0">
                <a:defRPr kumimoji="1" sz="1200">
                  <a:solidFill>
                    <a:schemeClr val="tx1"/>
                  </a:solidFill>
                  <a:latin typeface="ＭＳ 明朝" pitchFamily="17" charset="-128"/>
                  <a:ea typeface="ＭＳ 明朝" pitchFamily="17" charset="-128"/>
                </a:defRPr>
              </a:lvl5pPr>
              <a:lvl6pPr marL="2514600" indent="-228600" defTabSz="1279525" eaLnBrk="0" fontAlgn="base" hangingPunct="0">
                <a:spcBef>
                  <a:spcPct val="0"/>
                </a:spcBef>
                <a:spcAft>
                  <a:spcPct val="0"/>
                </a:spcAft>
                <a:defRPr kumimoji="1" sz="1200">
                  <a:solidFill>
                    <a:schemeClr val="tx1"/>
                  </a:solidFill>
                  <a:latin typeface="ＭＳ 明朝" pitchFamily="17" charset="-128"/>
                  <a:ea typeface="ＭＳ 明朝" pitchFamily="17" charset="-128"/>
                </a:defRPr>
              </a:lvl6pPr>
              <a:lvl7pPr marL="2971800" indent="-228600" defTabSz="1279525" eaLnBrk="0" fontAlgn="base" hangingPunct="0">
                <a:spcBef>
                  <a:spcPct val="0"/>
                </a:spcBef>
                <a:spcAft>
                  <a:spcPct val="0"/>
                </a:spcAft>
                <a:defRPr kumimoji="1" sz="1200">
                  <a:solidFill>
                    <a:schemeClr val="tx1"/>
                  </a:solidFill>
                  <a:latin typeface="ＭＳ 明朝" pitchFamily="17" charset="-128"/>
                  <a:ea typeface="ＭＳ 明朝" pitchFamily="17" charset="-128"/>
                </a:defRPr>
              </a:lvl7pPr>
              <a:lvl8pPr marL="3429000" indent="-228600" defTabSz="1279525" eaLnBrk="0" fontAlgn="base" hangingPunct="0">
                <a:spcBef>
                  <a:spcPct val="0"/>
                </a:spcBef>
                <a:spcAft>
                  <a:spcPct val="0"/>
                </a:spcAft>
                <a:defRPr kumimoji="1" sz="1200">
                  <a:solidFill>
                    <a:schemeClr val="tx1"/>
                  </a:solidFill>
                  <a:latin typeface="ＭＳ 明朝" pitchFamily="17" charset="-128"/>
                  <a:ea typeface="ＭＳ 明朝" pitchFamily="17" charset="-128"/>
                </a:defRPr>
              </a:lvl8pPr>
              <a:lvl9pPr marL="3886200" indent="-228600" defTabSz="1279525" eaLnBrk="0" fontAlgn="base" hangingPunct="0">
                <a:spcBef>
                  <a:spcPct val="0"/>
                </a:spcBef>
                <a:spcAft>
                  <a:spcPct val="0"/>
                </a:spcAft>
                <a:defRPr kumimoji="1" sz="1200">
                  <a:solidFill>
                    <a:schemeClr val="tx1"/>
                  </a:solidFill>
                  <a:latin typeface="ＭＳ 明朝" pitchFamily="17" charset="-128"/>
                  <a:ea typeface="ＭＳ 明朝" pitchFamily="17" charset="-128"/>
                </a:defRPr>
              </a:lvl9pPr>
            </a:lstStyle>
            <a:p>
              <a:pPr algn="ctr" eaLnBrk="1" hangingPunct="1">
                <a:lnSpc>
                  <a:spcPct val="88000"/>
                </a:lnSpc>
              </a:pPr>
              <a:r>
                <a:rPr lang="en-US" altLang="ja-JP" sz="800" b="1" dirty="0" smtClean="0">
                  <a:solidFill>
                    <a:srgbClr val="002060"/>
                  </a:solidFill>
                  <a:latin typeface="+mj-lt"/>
                </a:rPr>
                <a:t>Businesses / Relevant Associations, etc.</a:t>
              </a:r>
              <a:endParaRPr lang="ja-JP" altLang="ja-JP" dirty="0"/>
            </a:p>
          </p:txBody>
        </p:sp>
      </p:grpSp>
      <p:grpSp>
        <p:nvGrpSpPr>
          <p:cNvPr id="3088" name="グループ化 86"/>
          <p:cNvGrpSpPr>
            <a:grpSpLocks/>
          </p:cNvGrpSpPr>
          <p:nvPr/>
        </p:nvGrpSpPr>
        <p:grpSpPr bwMode="auto">
          <a:xfrm>
            <a:off x="156502" y="4589388"/>
            <a:ext cx="1126463" cy="809625"/>
            <a:chOff x="323528" y="4581128"/>
            <a:chExt cx="1041028" cy="808515"/>
          </a:xfrm>
        </p:grpSpPr>
        <p:pic>
          <p:nvPicPr>
            <p:cNvPr id="3134" name="図 70" descr="建物"/>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7545" y="4581128"/>
              <a:ext cx="792087" cy="603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35" name="AutoShape 34"/>
            <p:cNvSpPr>
              <a:spLocks noChangeArrowheads="1"/>
            </p:cNvSpPr>
            <p:nvPr/>
          </p:nvSpPr>
          <p:spPr bwMode="auto">
            <a:xfrm>
              <a:off x="323528" y="5143817"/>
              <a:ext cx="1041028" cy="245826"/>
            </a:xfrm>
            <a:prstGeom prst="roundRect">
              <a:avLst>
                <a:gd name="adj" fmla="val 16667"/>
              </a:avLst>
            </a:prstGeom>
            <a:solidFill>
              <a:srgbClr val="FFFFFF">
                <a:alpha val="0"/>
              </a:srgbClr>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defTabSz="1279525" eaLnBrk="0" hangingPunct="0">
                <a:defRPr kumimoji="1" sz="1200">
                  <a:solidFill>
                    <a:schemeClr val="tx1"/>
                  </a:solidFill>
                  <a:latin typeface="ＭＳ 明朝" pitchFamily="17" charset="-128"/>
                  <a:ea typeface="ＭＳ 明朝" pitchFamily="17" charset="-128"/>
                </a:defRPr>
              </a:lvl1pPr>
              <a:lvl2pPr marL="742950" indent="-285750" defTabSz="1279525" eaLnBrk="0" hangingPunct="0">
                <a:defRPr kumimoji="1" sz="1200">
                  <a:solidFill>
                    <a:schemeClr val="tx1"/>
                  </a:solidFill>
                  <a:latin typeface="ＭＳ 明朝" pitchFamily="17" charset="-128"/>
                  <a:ea typeface="ＭＳ 明朝" pitchFamily="17" charset="-128"/>
                </a:defRPr>
              </a:lvl2pPr>
              <a:lvl3pPr marL="1143000" indent="-228600" defTabSz="1279525" eaLnBrk="0" hangingPunct="0">
                <a:defRPr kumimoji="1" sz="1200">
                  <a:solidFill>
                    <a:schemeClr val="tx1"/>
                  </a:solidFill>
                  <a:latin typeface="ＭＳ 明朝" pitchFamily="17" charset="-128"/>
                  <a:ea typeface="ＭＳ 明朝" pitchFamily="17" charset="-128"/>
                </a:defRPr>
              </a:lvl3pPr>
              <a:lvl4pPr marL="1600200" indent="-228600" defTabSz="1279525" eaLnBrk="0" hangingPunct="0">
                <a:defRPr kumimoji="1" sz="1200">
                  <a:solidFill>
                    <a:schemeClr val="tx1"/>
                  </a:solidFill>
                  <a:latin typeface="ＭＳ 明朝" pitchFamily="17" charset="-128"/>
                  <a:ea typeface="ＭＳ 明朝" pitchFamily="17" charset="-128"/>
                </a:defRPr>
              </a:lvl4pPr>
              <a:lvl5pPr marL="2057400" indent="-228600" defTabSz="1279525" eaLnBrk="0" hangingPunct="0">
                <a:defRPr kumimoji="1" sz="1200">
                  <a:solidFill>
                    <a:schemeClr val="tx1"/>
                  </a:solidFill>
                  <a:latin typeface="ＭＳ 明朝" pitchFamily="17" charset="-128"/>
                  <a:ea typeface="ＭＳ 明朝" pitchFamily="17" charset="-128"/>
                </a:defRPr>
              </a:lvl5pPr>
              <a:lvl6pPr marL="2514600" indent="-228600" defTabSz="1279525" eaLnBrk="0" fontAlgn="base" hangingPunct="0">
                <a:spcBef>
                  <a:spcPct val="0"/>
                </a:spcBef>
                <a:spcAft>
                  <a:spcPct val="0"/>
                </a:spcAft>
                <a:defRPr kumimoji="1" sz="1200">
                  <a:solidFill>
                    <a:schemeClr val="tx1"/>
                  </a:solidFill>
                  <a:latin typeface="ＭＳ 明朝" pitchFamily="17" charset="-128"/>
                  <a:ea typeface="ＭＳ 明朝" pitchFamily="17" charset="-128"/>
                </a:defRPr>
              </a:lvl6pPr>
              <a:lvl7pPr marL="2971800" indent="-228600" defTabSz="1279525" eaLnBrk="0" fontAlgn="base" hangingPunct="0">
                <a:spcBef>
                  <a:spcPct val="0"/>
                </a:spcBef>
                <a:spcAft>
                  <a:spcPct val="0"/>
                </a:spcAft>
                <a:defRPr kumimoji="1" sz="1200">
                  <a:solidFill>
                    <a:schemeClr val="tx1"/>
                  </a:solidFill>
                  <a:latin typeface="ＭＳ 明朝" pitchFamily="17" charset="-128"/>
                  <a:ea typeface="ＭＳ 明朝" pitchFamily="17" charset="-128"/>
                </a:defRPr>
              </a:lvl7pPr>
              <a:lvl8pPr marL="3429000" indent="-228600" defTabSz="1279525" eaLnBrk="0" fontAlgn="base" hangingPunct="0">
                <a:spcBef>
                  <a:spcPct val="0"/>
                </a:spcBef>
                <a:spcAft>
                  <a:spcPct val="0"/>
                </a:spcAft>
                <a:defRPr kumimoji="1" sz="1200">
                  <a:solidFill>
                    <a:schemeClr val="tx1"/>
                  </a:solidFill>
                  <a:latin typeface="ＭＳ 明朝" pitchFamily="17" charset="-128"/>
                  <a:ea typeface="ＭＳ 明朝" pitchFamily="17" charset="-128"/>
                </a:defRPr>
              </a:lvl8pPr>
              <a:lvl9pPr marL="3886200" indent="-228600" defTabSz="1279525" eaLnBrk="0" fontAlgn="base" hangingPunct="0">
                <a:spcBef>
                  <a:spcPct val="0"/>
                </a:spcBef>
                <a:spcAft>
                  <a:spcPct val="0"/>
                </a:spcAft>
                <a:defRPr kumimoji="1" sz="1200">
                  <a:solidFill>
                    <a:schemeClr val="tx1"/>
                  </a:solidFill>
                  <a:latin typeface="ＭＳ 明朝" pitchFamily="17" charset="-128"/>
                  <a:ea typeface="ＭＳ 明朝" pitchFamily="17" charset="-128"/>
                </a:defRPr>
              </a:lvl9pPr>
            </a:lstStyle>
            <a:p>
              <a:pPr algn="ctr" eaLnBrk="1" hangingPunct="1">
                <a:lnSpc>
                  <a:spcPct val="88000"/>
                </a:lnSpc>
              </a:pPr>
              <a:r>
                <a:rPr lang="en-US" altLang="ja-JP" sz="800" b="1" dirty="0" smtClean="0">
                  <a:solidFill>
                    <a:srgbClr val="002060"/>
                  </a:solidFill>
                  <a:latin typeface="+mj-lt"/>
                </a:rPr>
                <a:t>Dispensaries</a:t>
              </a:r>
              <a:endParaRPr lang="ja-JP" altLang="ja-JP" dirty="0"/>
            </a:p>
          </p:txBody>
        </p:sp>
      </p:grpSp>
      <p:sp>
        <p:nvSpPr>
          <p:cNvPr id="3089" name="Rectangle 102"/>
          <p:cNvSpPr>
            <a:spLocks noChangeArrowheads="1"/>
          </p:cNvSpPr>
          <p:nvPr/>
        </p:nvSpPr>
        <p:spPr bwMode="auto">
          <a:xfrm>
            <a:off x="4809371" y="120878"/>
            <a:ext cx="2872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kumimoji="1" sz="1200">
                <a:solidFill>
                  <a:schemeClr val="tx1"/>
                </a:solidFill>
                <a:latin typeface="ＭＳ 明朝" pitchFamily="17" charset="-128"/>
                <a:ea typeface="ＭＳ 明朝" pitchFamily="17" charset="-128"/>
              </a:defRPr>
            </a:lvl1pPr>
            <a:lvl2pPr marL="742950" indent="-285750" eaLnBrk="0" hangingPunct="0">
              <a:defRPr kumimoji="1" sz="1200">
                <a:solidFill>
                  <a:schemeClr val="tx1"/>
                </a:solidFill>
                <a:latin typeface="ＭＳ 明朝" pitchFamily="17" charset="-128"/>
                <a:ea typeface="ＭＳ 明朝" pitchFamily="17" charset="-128"/>
              </a:defRPr>
            </a:lvl2pPr>
            <a:lvl3pPr marL="1143000" indent="-228600" eaLnBrk="0" hangingPunct="0">
              <a:defRPr kumimoji="1" sz="1200">
                <a:solidFill>
                  <a:schemeClr val="tx1"/>
                </a:solidFill>
                <a:latin typeface="ＭＳ 明朝" pitchFamily="17" charset="-128"/>
                <a:ea typeface="ＭＳ 明朝" pitchFamily="17" charset="-128"/>
              </a:defRPr>
            </a:lvl3pPr>
            <a:lvl4pPr marL="1600200" indent="-228600" eaLnBrk="0" hangingPunct="0">
              <a:defRPr kumimoji="1" sz="1200">
                <a:solidFill>
                  <a:schemeClr val="tx1"/>
                </a:solidFill>
                <a:latin typeface="ＭＳ 明朝" pitchFamily="17" charset="-128"/>
                <a:ea typeface="ＭＳ 明朝" pitchFamily="17" charset="-128"/>
              </a:defRPr>
            </a:lvl4pPr>
            <a:lvl5pPr marL="2057400" indent="-228600" eaLnBrk="0" hangingPunct="0">
              <a:defRPr kumimoji="1" sz="1200">
                <a:solidFill>
                  <a:schemeClr val="tx1"/>
                </a:solidFill>
                <a:latin typeface="ＭＳ 明朝" pitchFamily="17" charset="-128"/>
                <a:ea typeface="ＭＳ 明朝" pitchFamily="17" charset="-128"/>
              </a:defRPr>
            </a:lvl5pPr>
            <a:lvl6pPr marL="2514600" indent="-228600" eaLnBrk="0" fontAlgn="base" hangingPunct="0">
              <a:spcBef>
                <a:spcPct val="0"/>
              </a:spcBef>
              <a:spcAft>
                <a:spcPct val="0"/>
              </a:spcAft>
              <a:defRPr kumimoji="1" sz="1200">
                <a:solidFill>
                  <a:schemeClr val="tx1"/>
                </a:solidFill>
                <a:latin typeface="ＭＳ 明朝" pitchFamily="17" charset="-128"/>
                <a:ea typeface="ＭＳ 明朝" pitchFamily="17" charset="-128"/>
              </a:defRPr>
            </a:lvl6pPr>
            <a:lvl7pPr marL="2971800" indent="-228600" eaLnBrk="0" fontAlgn="base" hangingPunct="0">
              <a:spcBef>
                <a:spcPct val="0"/>
              </a:spcBef>
              <a:spcAft>
                <a:spcPct val="0"/>
              </a:spcAft>
              <a:defRPr kumimoji="1" sz="1200">
                <a:solidFill>
                  <a:schemeClr val="tx1"/>
                </a:solidFill>
                <a:latin typeface="ＭＳ 明朝" pitchFamily="17" charset="-128"/>
                <a:ea typeface="ＭＳ 明朝" pitchFamily="17" charset="-128"/>
              </a:defRPr>
            </a:lvl7pPr>
            <a:lvl8pPr marL="3429000" indent="-228600" eaLnBrk="0" fontAlgn="base" hangingPunct="0">
              <a:spcBef>
                <a:spcPct val="0"/>
              </a:spcBef>
              <a:spcAft>
                <a:spcPct val="0"/>
              </a:spcAft>
              <a:defRPr kumimoji="1" sz="1200">
                <a:solidFill>
                  <a:schemeClr val="tx1"/>
                </a:solidFill>
                <a:latin typeface="ＭＳ 明朝" pitchFamily="17" charset="-128"/>
                <a:ea typeface="ＭＳ 明朝" pitchFamily="17" charset="-128"/>
              </a:defRPr>
            </a:lvl8pPr>
            <a:lvl9pPr marL="3886200" indent="-228600" eaLnBrk="0" fontAlgn="base" hangingPunct="0">
              <a:spcBef>
                <a:spcPct val="0"/>
              </a:spcBef>
              <a:spcAft>
                <a:spcPct val="0"/>
              </a:spcAft>
              <a:defRPr kumimoji="1" sz="1200">
                <a:solidFill>
                  <a:schemeClr val="tx1"/>
                </a:solidFill>
                <a:latin typeface="ＭＳ 明朝" pitchFamily="17" charset="-128"/>
                <a:ea typeface="ＭＳ 明朝" pitchFamily="17" charset="-128"/>
              </a:defRPr>
            </a:lvl9pPr>
          </a:lstStyle>
          <a:p>
            <a:r>
              <a:rPr lang="ja-JP" altLang="ja-JP" sz="800">
                <a:solidFill>
                  <a:srgbClr val="000000"/>
                </a:solidFill>
                <a:latin typeface="HG丸ｺﾞｼｯｸM-PRO" pitchFamily="50" charset="-128"/>
                <a:cs typeface="Times New Roman" pitchFamily="18" charset="0"/>
              </a:rPr>
              <a:t>　</a:t>
            </a:r>
            <a:endParaRPr lang="ja-JP" altLang="ja-JP"/>
          </a:p>
        </p:txBody>
      </p:sp>
      <p:sp>
        <p:nvSpPr>
          <p:cNvPr id="3090" name="Rectangle 103"/>
          <p:cNvSpPr>
            <a:spLocks noChangeArrowheads="1"/>
          </p:cNvSpPr>
          <p:nvPr/>
        </p:nvSpPr>
        <p:spPr bwMode="auto">
          <a:xfrm>
            <a:off x="4860634" y="1606097"/>
            <a:ext cx="1847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kumimoji="1" sz="1200">
                <a:solidFill>
                  <a:schemeClr val="tx1"/>
                </a:solidFill>
                <a:latin typeface="ＭＳ 明朝" pitchFamily="17" charset="-128"/>
                <a:ea typeface="ＭＳ 明朝" pitchFamily="17" charset="-128"/>
              </a:defRPr>
            </a:lvl1pPr>
            <a:lvl2pPr marL="742950" indent="-285750" eaLnBrk="0" hangingPunct="0">
              <a:defRPr kumimoji="1" sz="1200">
                <a:solidFill>
                  <a:schemeClr val="tx1"/>
                </a:solidFill>
                <a:latin typeface="ＭＳ 明朝" pitchFamily="17" charset="-128"/>
                <a:ea typeface="ＭＳ 明朝" pitchFamily="17" charset="-128"/>
              </a:defRPr>
            </a:lvl2pPr>
            <a:lvl3pPr marL="1143000" indent="-228600" eaLnBrk="0" hangingPunct="0">
              <a:defRPr kumimoji="1" sz="1200">
                <a:solidFill>
                  <a:schemeClr val="tx1"/>
                </a:solidFill>
                <a:latin typeface="ＭＳ 明朝" pitchFamily="17" charset="-128"/>
                <a:ea typeface="ＭＳ 明朝" pitchFamily="17" charset="-128"/>
              </a:defRPr>
            </a:lvl3pPr>
            <a:lvl4pPr marL="1600200" indent="-228600" eaLnBrk="0" hangingPunct="0">
              <a:defRPr kumimoji="1" sz="1200">
                <a:solidFill>
                  <a:schemeClr val="tx1"/>
                </a:solidFill>
                <a:latin typeface="ＭＳ 明朝" pitchFamily="17" charset="-128"/>
                <a:ea typeface="ＭＳ 明朝" pitchFamily="17" charset="-128"/>
              </a:defRPr>
            </a:lvl4pPr>
            <a:lvl5pPr marL="2057400" indent="-228600" eaLnBrk="0" hangingPunct="0">
              <a:defRPr kumimoji="1" sz="1200">
                <a:solidFill>
                  <a:schemeClr val="tx1"/>
                </a:solidFill>
                <a:latin typeface="ＭＳ 明朝" pitchFamily="17" charset="-128"/>
                <a:ea typeface="ＭＳ 明朝" pitchFamily="17" charset="-128"/>
              </a:defRPr>
            </a:lvl5pPr>
            <a:lvl6pPr marL="2514600" indent="-228600" eaLnBrk="0" fontAlgn="base" hangingPunct="0">
              <a:spcBef>
                <a:spcPct val="0"/>
              </a:spcBef>
              <a:spcAft>
                <a:spcPct val="0"/>
              </a:spcAft>
              <a:defRPr kumimoji="1" sz="1200">
                <a:solidFill>
                  <a:schemeClr val="tx1"/>
                </a:solidFill>
                <a:latin typeface="ＭＳ 明朝" pitchFamily="17" charset="-128"/>
                <a:ea typeface="ＭＳ 明朝" pitchFamily="17" charset="-128"/>
              </a:defRPr>
            </a:lvl6pPr>
            <a:lvl7pPr marL="2971800" indent="-228600" eaLnBrk="0" fontAlgn="base" hangingPunct="0">
              <a:spcBef>
                <a:spcPct val="0"/>
              </a:spcBef>
              <a:spcAft>
                <a:spcPct val="0"/>
              </a:spcAft>
              <a:defRPr kumimoji="1" sz="1200">
                <a:solidFill>
                  <a:schemeClr val="tx1"/>
                </a:solidFill>
                <a:latin typeface="ＭＳ 明朝" pitchFamily="17" charset="-128"/>
                <a:ea typeface="ＭＳ 明朝" pitchFamily="17" charset="-128"/>
              </a:defRPr>
            </a:lvl7pPr>
            <a:lvl8pPr marL="3429000" indent="-228600" eaLnBrk="0" fontAlgn="base" hangingPunct="0">
              <a:spcBef>
                <a:spcPct val="0"/>
              </a:spcBef>
              <a:spcAft>
                <a:spcPct val="0"/>
              </a:spcAft>
              <a:defRPr kumimoji="1" sz="1200">
                <a:solidFill>
                  <a:schemeClr val="tx1"/>
                </a:solidFill>
                <a:latin typeface="ＭＳ 明朝" pitchFamily="17" charset="-128"/>
                <a:ea typeface="ＭＳ 明朝" pitchFamily="17" charset="-128"/>
              </a:defRPr>
            </a:lvl8pPr>
            <a:lvl9pPr marL="3886200" indent="-228600" eaLnBrk="0" fontAlgn="base" hangingPunct="0">
              <a:spcBef>
                <a:spcPct val="0"/>
              </a:spcBef>
              <a:spcAft>
                <a:spcPct val="0"/>
              </a:spcAft>
              <a:defRPr kumimoji="1" sz="1200">
                <a:solidFill>
                  <a:schemeClr val="tx1"/>
                </a:solidFill>
                <a:latin typeface="ＭＳ 明朝" pitchFamily="17" charset="-128"/>
                <a:ea typeface="ＭＳ 明朝" pitchFamily="17" charset="-128"/>
              </a:defRPr>
            </a:lvl9pPr>
          </a:lstStyle>
          <a:p>
            <a:endParaRPr lang="ja-JP" altLang="ja-JP"/>
          </a:p>
        </p:txBody>
      </p:sp>
      <p:sp>
        <p:nvSpPr>
          <p:cNvPr id="3092" name="Rectangle 108"/>
          <p:cNvSpPr>
            <a:spLocks noChangeArrowheads="1"/>
          </p:cNvSpPr>
          <p:nvPr/>
        </p:nvSpPr>
        <p:spPr bwMode="auto">
          <a:xfrm>
            <a:off x="4860634" y="1511829"/>
            <a:ext cx="1847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kumimoji="1" sz="1200">
                <a:solidFill>
                  <a:schemeClr val="tx1"/>
                </a:solidFill>
                <a:latin typeface="ＭＳ 明朝" pitchFamily="17" charset="-128"/>
                <a:ea typeface="ＭＳ 明朝" pitchFamily="17" charset="-128"/>
              </a:defRPr>
            </a:lvl1pPr>
            <a:lvl2pPr marL="742950" indent="-285750" eaLnBrk="0" hangingPunct="0">
              <a:defRPr kumimoji="1" sz="1200">
                <a:solidFill>
                  <a:schemeClr val="tx1"/>
                </a:solidFill>
                <a:latin typeface="ＭＳ 明朝" pitchFamily="17" charset="-128"/>
                <a:ea typeface="ＭＳ 明朝" pitchFamily="17" charset="-128"/>
              </a:defRPr>
            </a:lvl2pPr>
            <a:lvl3pPr marL="1143000" indent="-228600" eaLnBrk="0" hangingPunct="0">
              <a:defRPr kumimoji="1" sz="1200">
                <a:solidFill>
                  <a:schemeClr val="tx1"/>
                </a:solidFill>
                <a:latin typeface="ＭＳ 明朝" pitchFamily="17" charset="-128"/>
                <a:ea typeface="ＭＳ 明朝" pitchFamily="17" charset="-128"/>
              </a:defRPr>
            </a:lvl3pPr>
            <a:lvl4pPr marL="1600200" indent="-228600" eaLnBrk="0" hangingPunct="0">
              <a:defRPr kumimoji="1" sz="1200">
                <a:solidFill>
                  <a:schemeClr val="tx1"/>
                </a:solidFill>
                <a:latin typeface="ＭＳ 明朝" pitchFamily="17" charset="-128"/>
                <a:ea typeface="ＭＳ 明朝" pitchFamily="17" charset="-128"/>
              </a:defRPr>
            </a:lvl4pPr>
            <a:lvl5pPr marL="2057400" indent="-228600" eaLnBrk="0" hangingPunct="0">
              <a:defRPr kumimoji="1" sz="1200">
                <a:solidFill>
                  <a:schemeClr val="tx1"/>
                </a:solidFill>
                <a:latin typeface="ＭＳ 明朝" pitchFamily="17" charset="-128"/>
                <a:ea typeface="ＭＳ 明朝" pitchFamily="17" charset="-128"/>
              </a:defRPr>
            </a:lvl5pPr>
            <a:lvl6pPr marL="2514600" indent="-228600" eaLnBrk="0" fontAlgn="base" hangingPunct="0">
              <a:spcBef>
                <a:spcPct val="0"/>
              </a:spcBef>
              <a:spcAft>
                <a:spcPct val="0"/>
              </a:spcAft>
              <a:defRPr kumimoji="1" sz="1200">
                <a:solidFill>
                  <a:schemeClr val="tx1"/>
                </a:solidFill>
                <a:latin typeface="ＭＳ 明朝" pitchFamily="17" charset="-128"/>
                <a:ea typeface="ＭＳ 明朝" pitchFamily="17" charset="-128"/>
              </a:defRPr>
            </a:lvl6pPr>
            <a:lvl7pPr marL="2971800" indent="-228600" eaLnBrk="0" fontAlgn="base" hangingPunct="0">
              <a:spcBef>
                <a:spcPct val="0"/>
              </a:spcBef>
              <a:spcAft>
                <a:spcPct val="0"/>
              </a:spcAft>
              <a:defRPr kumimoji="1" sz="1200">
                <a:solidFill>
                  <a:schemeClr val="tx1"/>
                </a:solidFill>
                <a:latin typeface="ＭＳ 明朝" pitchFamily="17" charset="-128"/>
                <a:ea typeface="ＭＳ 明朝" pitchFamily="17" charset="-128"/>
              </a:defRPr>
            </a:lvl7pPr>
            <a:lvl8pPr marL="3429000" indent="-228600" eaLnBrk="0" fontAlgn="base" hangingPunct="0">
              <a:spcBef>
                <a:spcPct val="0"/>
              </a:spcBef>
              <a:spcAft>
                <a:spcPct val="0"/>
              </a:spcAft>
              <a:defRPr kumimoji="1" sz="1200">
                <a:solidFill>
                  <a:schemeClr val="tx1"/>
                </a:solidFill>
                <a:latin typeface="ＭＳ 明朝" pitchFamily="17" charset="-128"/>
                <a:ea typeface="ＭＳ 明朝" pitchFamily="17" charset="-128"/>
              </a:defRPr>
            </a:lvl8pPr>
            <a:lvl9pPr marL="3886200" indent="-228600" eaLnBrk="0" fontAlgn="base" hangingPunct="0">
              <a:spcBef>
                <a:spcPct val="0"/>
              </a:spcBef>
              <a:spcAft>
                <a:spcPct val="0"/>
              </a:spcAft>
              <a:defRPr kumimoji="1" sz="1200">
                <a:solidFill>
                  <a:schemeClr val="tx1"/>
                </a:solidFill>
                <a:latin typeface="ＭＳ 明朝" pitchFamily="17" charset="-128"/>
                <a:ea typeface="ＭＳ 明朝" pitchFamily="17" charset="-128"/>
              </a:defRPr>
            </a:lvl9pPr>
          </a:lstStyle>
          <a:p>
            <a:endParaRPr lang="ja-JP" altLang="ja-JP"/>
          </a:p>
        </p:txBody>
      </p:sp>
      <p:sp>
        <p:nvSpPr>
          <p:cNvPr id="2157" name="AutoShape 109"/>
          <p:cNvSpPr>
            <a:spLocks noChangeArrowheads="1"/>
          </p:cNvSpPr>
          <p:nvPr/>
        </p:nvSpPr>
        <p:spPr bwMode="auto">
          <a:xfrm>
            <a:off x="311281" y="5495992"/>
            <a:ext cx="9283435" cy="307836"/>
          </a:xfrm>
          <a:prstGeom prst="roundRect">
            <a:avLst>
              <a:gd name="adj" fmla="val 16667"/>
            </a:avLst>
          </a:prstGeom>
          <a:noFill/>
          <a:ln w="25400">
            <a:noFill/>
            <a:round/>
            <a:headEnd/>
            <a:tailEnd/>
          </a:ln>
        </p:spPr>
        <p:txBody>
          <a:bodyPr/>
          <a:lstStyle/>
          <a:p>
            <a:pPr algn="ctr" defTabSz="1279525">
              <a:lnSpc>
                <a:spcPts val="1200"/>
              </a:lnSpc>
              <a:spcBef>
                <a:spcPts val="0"/>
              </a:spcBef>
              <a:defRPr/>
            </a:pPr>
            <a:r>
              <a:rPr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rPr>
              <a:t>Realization of Visualization of Community Needs and Collaboration among Many Agents of Medical and Nursing Care Services by the Use of ICT</a:t>
            </a:r>
            <a:endParaRPr lang="ja-JP" sz="1200"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097" name="Picture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77879" y="1803126"/>
            <a:ext cx="1950244"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98" name="AutoShape 92"/>
          <p:cNvCxnSpPr>
            <a:cxnSpLocks noChangeShapeType="1"/>
          </p:cNvCxnSpPr>
          <p:nvPr/>
        </p:nvCxnSpPr>
        <p:spPr bwMode="auto">
          <a:xfrm flipH="1" flipV="1">
            <a:off x="5869649" y="3535288"/>
            <a:ext cx="541734" cy="542925"/>
          </a:xfrm>
          <a:prstGeom prst="straightConnector1">
            <a:avLst/>
          </a:prstGeom>
          <a:noFill/>
          <a:ln w="25400">
            <a:solidFill>
              <a:srgbClr val="000000"/>
            </a:solidFill>
            <a:prstDash val="sysDot"/>
            <a:round/>
            <a:headEnd/>
            <a:tailEnd/>
          </a:ln>
          <a:extLst>
            <a:ext uri="{909E8E84-426E-40DD-AFC4-6F175D3DCCD1}">
              <a14:hiddenFill xmlns:a14="http://schemas.microsoft.com/office/drawing/2010/main">
                <a:noFill/>
              </a14:hiddenFill>
            </a:ext>
          </a:extLst>
        </p:spPr>
      </p:cxnSp>
      <p:cxnSp>
        <p:nvCxnSpPr>
          <p:cNvPr id="3099" name="AutoShape 91"/>
          <p:cNvCxnSpPr>
            <a:cxnSpLocks noChangeShapeType="1"/>
          </p:cNvCxnSpPr>
          <p:nvPr/>
        </p:nvCxnSpPr>
        <p:spPr bwMode="auto">
          <a:xfrm flipH="1">
            <a:off x="2731029" y="3636887"/>
            <a:ext cx="564092" cy="622300"/>
          </a:xfrm>
          <a:prstGeom prst="straightConnector1">
            <a:avLst/>
          </a:prstGeom>
          <a:noFill/>
          <a:ln w="25400">
            <a:solidFill>
              <a:srgbClr val="000000"/>
            </a:solidFill>
            <a:prstDash val="sysDot"/>
            <a:round/>
            <a:headEnd/>
            <a:tailEnd/>
          </a:ln>
          <a:extLst>
            <a:ext uri="{909E8E84-426E-40DD-AFC4-6F175D3DCCD1}">
              <a14:hiddenFill xmlns:a14="http://schemas.microsoft.com/office/drawing/2010/main">
                <a:noFill/>
              </a14:hiddenFill>
            </a:ext>
          </a:extLst>
        </p:spPr>
      </p:cxnSp>
      <p:sp>
        <p:nvSpPr>
          <p:cNvPr id="2144" name="AutoShape 96"/>
          <p:cNvSpPr>
            <a:spLocks noChangeAspect="1" noEditPoints="1" noChangeArrowheads="1"/>
          </p:cNvSpPr>
          <p:nvPr/>
        </p:nvSpPr>
        <p:spPr bwMode="auto">
          <a:xfrm>
            <a:off x="1482461" y="3954387"/>
            <a:ext cx="2885810" cy="108426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1">
            <a:gsLst>
              <a:gs pos="0">
                <a:srgbClr val="BFBFBF">
                  <a:gamma/>
                  <a:tint val="0"/>
                  <a:invGamma/>
                </a:srgbClr>
              </a:gs>
              <a:gs pos="100000">
                <a:srgbClr val="BFBFBF"/>
              </a:gs>
            </a:gsLst>
            <a:path path="rect">
              <a:fillToRect l="50000" t="50000" r="50000" b="50000"/>
            </a:path>
          </a:gradFill>
          <a:ln w="9525">
            <a:solidFill>
              <a:srgbClr val="FFFFFF"/>
            </a:solidFill>
            <a:miter lim="800000"/>
            <a:headEnd/>
            <a:tailEnd/>
          </a:ln>
          <a:effectLst>
            <a:outerShdw dist="107763" dir="2700000" algn="ctr" rotWithShape="0">
              <a:srgbClr val="808080"/>
            </a:outerShdw>
          </a:effectLst>
        </p:spPr>
        <p:txBody>
          <a:bodyPr/>
          <a:lstStyle/>
          <a:p>
            <a:pPr>
              <a:spcBef>
                <a:spcPts val="900"/>
              </a:spcBef>
              <a:defRPr/>
            </a:pPr>
            <a:r>
              <a:rPr lang="ja-JP" altLang="en-US" sz="800" dirty="0">
                <a:latin typeface="HG丸ｺﾞｼｯｸM-PRO" pitchFamily="50" charset="-128"/>
              </a:rPr>
              <a:t>　</a:t>
            </a:r>
            <a:endParaRPr lang="ja-JP" dirty="0"/>
          </a:p>
        </p:txBody>
      </p:sp>
      <p:sp>
        <p:nvSpPr>
          <p:cNvPr id="2124" name="Cloud"/>
          <p:cNvSpPr>
            <a:spLocks noChangeAspect="1" noEditPoints="1" noChangeArrowheads="1"/>
          </p:cNvSpPr>
          <p:nvPr/>
        </p:nvSpPr>
        <p:spPr bwMode="auto">
          <a:xfrm>
            <a:off x="1418829" y="2487537"/>
            <a:ext cx="7068344" cy="137001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1">
            <a:gsLst>
              <a:gs pos="0">
                <a:srgbClr val="C6D9F1">
                  <a:gamma/>
                  <a:tint val="0"/>
                  <a:invGamma/>
                </a:srgbClr>
              </a:gs>
              <a:gs pos="100000">
                <a:srgbClr val="C6D9F1"/>
              </a:gs>
            </a:gsLst>
            <a:path path="rect">
              <a:fillToRect l="50000" t="50000" r="50000" b="50000"/>
            </a:path>
          </a:gradFill>
          <a:ln w="9525">
            <a:noFill/>
            <a:miter lim="800000"/>
            <a:headEnd/>
            <a:tailEnd/>
          </a:ln>
          <a:effectLst>
            <a:outerShdw dist="107763" dir="2700000" algn="ctr" rotWithShape="0">
              <a:srgbClr val="808080"/>
            </a:outerShdw>
          </a:effectLst>
        </p:spPr>
        <p:txBody>
          <a:bodyPr/>
          <a:lstStyle/>
          <a:p>
            <a:pPr algn="ctr" defTabSz="1279525">
              <a:defRPr/>
            </a:pPr>
            <a:r>
              <a:rPr lang="ja-JP" altLang="en-US" sz="1800" b="1">
                <a:solidFill>
                  <a:srgbClr val="0F243E"/>
                </a:solidFill>
                <a:latin typeface="HG丸ｺﾞｼｯｸM-PRO" pitchFamily="50" charset="-128"/>
              </a:rPr>
              <a:t>　　　</a:t>
            </a:r>
            <a:endParaRPr lang="ja-JP"/>
          </a:p>
        </p:txBody>
      </p:sp>
      <p:sp>
        <p:nvSpPr>
          <p:cNvPr id="3102" name="AutoShape 78"/>
          <p:cNvSpPr>
            <a:spLocks noChangeArrowheads="1"/>
          </p:cNvSpPr>
          <p:nvPr/>
        </p:nvSpPr>
        <p:spPr bwMode="auto">
          <a:xfrm>
            <a:off x="3190214" y="2854249"/>
            <a:ext cx="675878" cy="415925"/>
          </a:xfrm>
          <a:prstGeom prst="can">
            <a:avLst>
              <a:gd name="adj" fmla="val 25000"/>
            </a:avLst>
          </a:prstGeom>
          <a:solidFill>
            <a:srgbClr val="D8D8D8"/>
          </a:solidFill>
          <a:ln w="9525">
            <a:solidFill>
              <a:srgbClr val="7F7F7F"/>
            </a:solidFill>
            <a:round/>
            <a:headEnd/>
            <a:tailEnd/>
          </a:ln>
        </p:spPr>
        <p:txBody>
          <a:bodyPr lIns="74295" tIns="8890" rIns="74295" bIns="8890"/>
          <a:lstStyle>
            <a:lvl1pPr defTabSz="1279525" eaLnBrk="0" hangingPunct="0">
              <a:defRPr kumimoji="1" sz="1200">
                <a:solidFill>
                  <a:schemeClr val="tx1"/>
                </a:solidFill>
                <a:latin typeface="ＭＳ 明朝" pitchFamily="17" charset="-128"/>
                <a:ea typeface="ＭＳ 明朝" pitchFamily="17" charset="-128"/>
              </a:defRPr>
            </a:lvl1pPr>
            <a:lvl2pPr marL="742950" indent="-285750" defTabSz="1279525" eaLnBrk="0" hangingPunct="0">
              <a:defRPr kumimoji="1" sz="1200">
                <a:solidFill>
                  <a:schemeClr val="tx1"/>
                </a:solidFill>
                <a:latin typeface="ＭＳ 明朝" pitchFamily="17" charset="-128"/>
                <a:ea typeface="ＭＳ 明朝" pitchFamily="17" charset="-128"/>
              </a:defRPr>
            </a:lvl2pPr>
            <a:lvl3pPr marL="1143000" indent="-228600" defTabSz="1279525" eaLnBrk="0" hangingPunct="0">
              <a:defRPr kumimoji="1" sz="1200">
                <a:solidFill>
                  <a:schemeClr val="tx1"/>
                </a:solidFill>
                <a:latin typeface="ＭＳ 明朝" pitchFamily="17" charset="-128"/>
                <a:ea typeface="ＭＳ 明朝" pitchFamily="17" charset="-128"/>
              </a:defRPr>
            </a:lvl3pPr>
            <a:lvl4pPr marL="1600200" indent="-228600" defTabSz="1279525" eaLnBrk="0" hangingPunct="0">
              <a:defRPr kumimoji="1" sz="1200">
                <a:solidFill>
                  <a:schemeClr val="tx1"/>
                </a:solidFill>
                <a:latin typeface="ＭＳ 明朝" pitchFamily="17" charset="-128"/>
                <a:ea typeface="ＭＳ 明朝" pitchFamily="17" charset="-128"/>
              </a:defRPr>
            </a:lvl4pPr>
            <a:lvl5pPr marL="2057400" indent="-228600" defTabSz="1279525" eaLnBrk="0" hangingPunct="0">
              <a:defRPr kumimoji="1" sz="1200">
                <a:solidFill>
                  <a:schemeClr val="tx1"/>
                </a:solidFill>
                <a:latin typeface="ＭＳ 明朝" pitchFamily="17" charset="-128"/>
                <a:ea typeface="ＭＳ 明朝" pitchFamily="17" charset="-128"/>
              </a:defRPr>
            </a:lvl5pPr>
            <a:lvl6pPr marL="2514600" indent="-228600" defTabSz="1279525" eaLnBrk="0" fontAlgn="base" hangingPunct="0">
              <a:spcBef>
                <a:spcPct val="0"/>
              </a:spcBef>
              <a:spcAft>
                <a:spcPct val="0"/>
              </a:spcAft>
              <a:defRPr kumimoji="1" sz="1200">
                <a:solidFill>
                  <a:schemeClr val="tx1"/>
                </a:solidFill>
                <a:latin typeface="ＭＳ 明朝" pitchFamily="17" charset="-128"/>
                <a:ea typeface="ＭＳ 明朝" pitchFamily="17" charset="-128"/>
              </a:defRPr>
            </a:lvl6pPr>
            <a:lvl7pPr marL="2971800" indent="-228600" defTabSz="1279525" eaLnBrk="0" fontAlgn="base" hangingPunct="0">
              <a:spcBef>
                <a:spcPct val="0"/>
              </a:spcBef>
              <a:spcAft>
                <a:spcPct val="0"/>
              </a:spcAft>
              <a:defRPr kumimoji="1" sz="1200">
                <a:solidFill>
                  <a:schemeClr val="tx1"/>
                </a:solidFill>
                <a:latin typeface="ＭＳ 明朝" pitchFamily="17" charset="-128"/>
                <a:ea typeface="ＭＳ 明朝" pitchFamily="17" charset="-128"/>
              </a:defRPr>
            </a:lvl7pPr>
            <a:lvl8pPr marL="3429000" indent="-228600" defTabSz="1279525" eaLnBrk="0" fontAlgn="base" hangingPunct="0">
              <a:spcBef>
                <a:spcPct val="0"/>
              </a:spcBef>
              <a:spcAft>
                <a:spcPct val="0"/>
              </a:spcAft>
              <a:defRPr kumimoji="1" sz="1200">
                <a:solidFill>
                  <a:schemeClr val="tx1"/>
                </a:solidFill>
                <a:latin typeface="ＭＳ 明朝" pitchFamily="17" charset="-128"/>
                <a:ea typeface="ＭＳ 明朝" pitchFamily="17" charset="-128"/>
              </a:defRPr>
            </a:lvl8pPr>
            <a:lvl9pPr marL="3886200" indent="-228600" defTabSz="1279525" eaLnBrk="0" fontAlgn="base" hangingPunct="0">
              <a:spcBef>
                <a:spcPct val="0"/>
              </a:spcBef>
              <a:spcAft>
                <a:spcPct val="0"/>
              </a:spcAft>
              <a:defRPr kumimoji="1" sz="1200">
                <a:solidFill>
                  <a:schemeClr val="tx1"/>
                </a:solidFill>
                <a:latin typeface="ＭＳ 明朝" pitchFamily="17" charset="-128"/>
                <a:ea typeface="ＭＳ 明朝" pitchFamily="17" charset="-128"/>
              </a:defRPr>
            </a:lvl9pPr>
          </a:lstStyle>
          <a:p>
            <a:pPr algn="ctr" eaLnBrk="1" hangingPunct="1"/>
            <a:endParaRPr lang="ja-JP" altLang="ja-JP" sz="900">
              <a:latin typeface="HG丸ｺﾞｼｯｸM-PRO" pitchFamily="50" charset="-128"/>
              <a:ea typeface="HG丸ｺﾞｼｯｸM-PRO" pitchFamily="50" charset="-128"/>
            </a:endParaRPr>
          </a:p>
        </p:txBody>
      </p:sp>
      <p:sp>
        <p:nvSpPr>
          <p:cNvPr id="3103" name="AutoShape 79"/>
          <p:cNvSpPr>
            <a:spLocks noChangeArrowheads="1"/>
          </p:cNvSpPr>
          <p:nvPr/>
        </p:nvSpPr>
        <p:spPr bwMode="auto">
          <a:xfrm>
            <a:off x="3891889" y="2854249"/>
            <a:ext cx="675878" cy="415925"/>
          </a:xfrm>
          <a:prstGeom prst="can">
            <a:avLst>
              <a:gd name="adj" fmla="val 25000"/>
            </a:avLst>
          </a:prstGeom>
          <a:solidFill>
            <a:srgbClr val="D8D8D8"/>
          </a:solidFill>
          <a:ln w="9525">
            <a:solidFill>
              <a:srgbClr val="7F7F7F"/>
            </a:solidFill>
            <a:round/>
            <a:headEnd/>
            <a:tailEnd/>
          </a:ln>
        </p:spPr>
        <p:txBody>
          <a:bodyPr lIns="74295" tIns="8890" rIns="74295" bIns="8890"/>
          <a:lstStyle>
            <a:lvl1pPr defTabSz="1279525" eaLnBrk="0" hangingPunct="0">
              <a:defRPr kumimoji="1" sz="1200">
                <a:solidFill>
                  <a:schemeClr val="tx1"/>
                </a:solidFill>
                <a:latin typeface="ＭＳ 明朝" pitchFamily="17" charset="-128"/>
                <a:ea typeface="ＭＳ 明朝" pitchFamily="17" charset="-128"/>
              </a:defRPr>
            </a:lvl1pPr>
            <a:lvl2pPr marL="742950" indent="-285750" defTabSz="1279525" eaLnBrk="0" hangingPunct="0">
              <a:defRPr kumimoji="1" sz="1200">
                <a:solidFill>
                  <a:schemeClr val="tx1"/>
                </a:solidFill>
                <a:latin typeface="ＭＳ 明朝" pitchFamily="17" charset="-128"/>
                <a:ea typeface="ＭＳ 明朝" pitchFamily="17" charset="-128"/>
              </a:defRPr>
            </a:lvl2pPr>
            <a:lvl3pPr marL="1143000" indent="-228600" defTabSz="1279525" eaLnBrk="0" hangingPunct="0">
              <a:defRPr kumimoji="1" sz="1200">
                <a:solidFill>
                  <a:schemeClr val="tx1"/>
                </a:solidFill>
                <a:latin typeface="ＭＳ 明朝" pitchFamily="17" charset="-128"/>
                <a:ea typeface="ＭＳ 明朝" pitchFamily="17" charset="-128"/>
              </a:defRPr>
            </a:lvl3pPr>
            <a:lvl4pPr marL="1600200" indent="-228600" defTabSz="1279525" eaLnBrk="0" hangingPunct="0">
              <a:defRPr kumimoji="1" sz="1200">
                <a:solidFill>
                  <a:schemeClr val="tx1"/>
                </a:solidFill>
                <a:latin typeface="ＭＳ 明朝" pitchFamily="17" charset="-128"/>
                <a:ea typeface="ＭＳ 明朝" pitchFamily="17" charset="-128"/>
              </a:defRPr>
            </a:lvl4pPr>
            <a:lvl5pPr marL="2057400" indent="-228600" defTabSz="1279525" eaLnBrk="0" hangingPunct="0">
              <a:defRPr kumimoji="1" sz="1200">
                <a:solidFill>
                  <a:schemeClr val="tx1"/>
                </a:solidFill>
                <a:latin typeface="ＭＳ 明朝" pitchFamily="17" charset="-128"/>
                <a:ea typeface="ＭＳ 明朝" pitchFamily="17" charset="-128"/>
              </a:defRPr>
            </a:lvl5pPr>
            <a:lvl6pPr marL="2514600" indent="-228600" defTabSz="1279525" eaLnBrk="0" fontAlgn="base" hangingPunct="0">
              <a:spcBef>
                <a:spcPct val="0"/>
              </a:spcBef>
              <a:spcAft>
                <a:spcPct val="0"/>
              </a:spcAft>
              <a:defRPr kumimoji="1" sz="1200">
                <a:solidFill>
                  <a:schemeClr val="tx1"/>
                </a:solidFill>
                <a:latin typeface="ＭＳ 明朝" pitchFamily="17" charset="-128"/>
                <a:ea typeface="ＭＳ 明朝" pitchFamily="17" charset="-128"/>
              </a:defRPr>
            </a:lvl6pPr>
            <a:lvl7pPr marL="2971800" indent="-228600" defTabSz="1279525" eaLnBrk="0" fontAlgn="base" hangingPunct="0">
              <a:spcBef>
                <a:spcPct val="0"/>
              </a:spcBef>
              <a:spcAft>
                <a:spcPct val="0"/>
              </a:spcAft>
              <a:defRPr kumimoji="1" sz="1200">
                <a:solidFill>
                  <a:schemeClr val="tx1"/>
                </a:solidFill>
                <a:latin typeface="ＭＳ 明朝" pitchFamily="17" charset="-128"/>
                <a:ea typeface="ＭＳ 明朝" pitchFamily="17" charset="-128"/>
              </a:defRPr>
            </a:lvl7pPr>
            <a:lvl8pPr marL="3429000" indent="-228600" defTabSz="1279525" eaLnBrk="0" fontAlgn="base" hangingPunct="0">
              <a:spcBef>
                <a:spcPct val="0"/>
              </a:spcBef>
              <a:spcAft>
                <a:spcPct val="0"/>
              </a:spcAft>
              <a:defRPr kumimoji="1" sz="1200">
                <a:solidFill>
                  <a:schemeClr val="tx1"/>
                </a:solidFill>
                <a:latin typeface="ＭＳ 明朝" pitchFamily="17" charset="-128"/>
                <a:ea typeface="ＭＳ 明朝" pitchFamily="17" charset="-128"/>
              </a:defRPr>
            </a:lvl8pPr>
            <a:lvl9pPr marL="3886200" indent="-228600" defTabSz="1279525" eaLnBrk="0" fontAlgn="base" hangingPunct="0">
              <a:spcBef>
                <a:spcPct val="0"/>
              </a:spcBef>
              <a:spcAft>
                <a:spcPct val="0"/>
              </a:spcAft>
              <a:defRPr kumimoji="1" sz="1200">
                <a:solidFill>
                  <a:schemeClr val="tx1"/>
                </a:solidFill>
                <a:latin typeface="ＭＳ 明朝" pitchFamily="17" charset="-128"/>
                <a:ea typeface="ＭＳ 明朝" pitchFamily="17" charset="-128"/>
              </a:defRPr>
            </a:lvl9pPr>
          </a:lstStyle>
          <a:p>
            <a:pPr algn="ctr" eaLnBrk="1" hangingPunct="1">
              <a:lnSpc>
                <a:spcPct val="88000"/>
              </a:lnSpc>
            </a:pPr>
            <a:endParaRPr lang="ja-JP" altLang="ja-JP" sz="900">
              <a:latin typeface="HG丸ｺﾞｼｯｸM-PRO" pitchFamily="50" charset="-128"/>
              <a:ea typeface="HG丸ｺﾞｼｯｸM-PRO" pitchFamily="50" charset="-128"/>
            </a:endParaRPr>
          </a:p>
        </p:txBody>
      </p:sp>
      <p:sp>
        <p:nvSpPr>
          <p:cNvPr id="3104" name="AutoShape 80"/>
          <p:cNvSpPr>
            <a:spLocks noChangeArrowheads="1"/>
          </p:cNvSpPr>
          <p:nvPr/>
        </p:nvSpPr>
        <p:spPr bwMode="auto">
          <a:xfrm>
            <a:off x="4593564" y="2854249"/>
            <a:ext cx="675878" cy="415925"/>
          </a:xfrm>
          <a:prstGeom prst="can">
            <a:avLst>
              <a:gd name="adj" fmla="val 25000"/>
            </a:avLst>
          </a:prstGeom>
          <a:solidFill>
            <a:srgbClr val="D8D8D8"/>
          </a:solidFill>
          <a:ln w="9525">
            <a:solidFill>
              <a:srgbClr val="7F7F7F"/>
            </a:solidFill>
            <a:round/>
            <a:headEnd/>
            <a:tailEnd/>
          </a:ln>
        </p:spPr>
        <p:txBody>
          <a:bodyPr lIns="74295" tIns="8890" rIns="74295" bIns="8890"/>
          <a:lstStyle>
            <a:lvl1pPr defTabSz="1279525" eaLnBrk="0" hangingPunct="0">
              <a:defRPr kumimoji="1" sz="1200">
                <a:solidFill>
                  <a:schemeClr val="tx1"/>
                </a:solidFill>
                <a:latin typeface="ＭＳ 明朝" pitchFamily="17" charset="-128"/>
                <a:ea typeface="ＭＳ 明朝" pitchFamily="17" charset="-128"/>
              </a:defRPr>
            </a:lvl1pPr>
            <a:lvl2pPr marL="742950" indent="-285750" defTabSz="1279525" eaLnBrk="0" hangingPunct="0">
              <a:defRPr kumimoji="1" sz="1200">
                <a:solidFill>
                  <a:schemeClr val="tx1"/>
                </a:solidFill>
                <a:latin typeface="ＭＳ 明朝" pitchFamily="17" charset="-128"/>
                <a:ea typeface="ＭＳ 明朝" pitchFamily="17" charset="-128"/>
              </a:defRPr>
            </a:lvl2pPr>
            <a:lvl3pPr marL="1143000" indent="-228600" defTabSz="1279525" eaLnBrk="0" hangingPunct="0">
              <a:defRPr kumimoji="1" sz="1200">
                <a:solidFill>
                  <a:schemeClr val="tx1"/>
                </a:solidFill>
                <a:latin typeface="ＭＳ 明朝" pitchFamily="17" charset="-128"/>
                <a:ea typeface="ＭＳ 明朝" pitchFamily="17" charset="-128"/>
              </a:defRPr>
            </a:lvl3pPr>
            <a:lvl4pPr marL="1600200" indent="-228600" defTabSz="1279525" eaLnBrk="0" hangingPunct="0">
              <a:defRPr kumimoji="1" sz="1200">
                <a:solidFill>
                  <a:schemeClr val="tx1"/>
                </a:solidFill>
                <a:latin typeface="ＭＳ 明朝" pitchFamily="17" charset="-128"/>
                <a:ea typeface="ＭＳ 明朝" pitchFamily="17" charset="-128"/>
              </a:defRPr>
            </a:lvl4pPr>
            <a:lvl5pPr marL="2057400" indent="-228600" defTabSz="1279525" eaLnBrk="0" hangingPunct="0">
              <a:defRPr kumimoji="1" sz="1200">
                <a:solidFill>
                  <a:schemeClr val="tx1"/>
                </a:solidFill>
                <a:latin typeface="ＭＳ 明朝" pitchFamily="17" charset="-128"/>
                <a:ea typeface="ＭＳ 明朝" pitchFamily="17" charset="-128"/>
              </a:defRPr>
            </a:lvl5pPr>
            <a:lvl6pPr marL="2514600" indent="-228600" defTabSz="1279525" eaLnBrk="0" fontAlgn="base" hangingPunct="0">
              <a:spcBef>
                <a:spcPct val="0"/>
              </a:spcBef>
              <a:spcAft>
                <a:spcPct val="0"/>
              </a:spcAft>
              <a:defRPr kumimoji="1" sz="1200">
                <a:solidFill>
                  <a:schemeClr val="tx1"/>
                </a:solidFill>
                <a:latin typeface="ＭＳ 明朝" pitchFamily="17" charset="-128"/>
                <a:ea typeface="ＭＳ 明朝" pitchFamily="17" charset="-128"/>
              </a:defRPr>
            </a:lvl6pPr>
            <a:lvl7pPr marL="2971800" indent="-228600" defTabSz="1279525" eaLnBrk="0" fontAlgn="base" hangingPunct="0">
              <a:spcBef>
                <a:spcPct val="0"/>
              </a:spcBef>
              <a:spcAft>
                <a:spcPct val="0"/>
              </a:spcAft>
              <a:defRPr kumimoji="1" sz="1200">
                <a:solidFill>
                  <a:schemeClr val="tx1"/>
                </a:solidFill>
                <a:latin typeface="ＭＳ 明朝" pitchFamily="17" charset="-128"/>
                <a:ea typeface="ＭＳ 明朝" pitchFamily="17" charset="-128"/>
              </a:defRPr>
            </a:lvl7pPr>
            <a:lvl8pPr marL="3429000" indent="-228600" defTabSz="1279525" eaLnBrk="0" fontAlgn="base" hangingPunct="0">
              <a:spcBef>
                <a:spcPct val="0"/>
              </a:spcBef>
              <a:spcAft>
                <a:spcPct val="0"/>
              </a:spcAft>
              <a:defRPr kumimoji="1" sz="1200">
                <a:solidFill>
                  <a:schemeClr val="tx1"/>
                </a:solidFill>
                <a:latin typeface="ＭＳ 明朝" pitchFamily="17" charset="-128"/>
                <a:ea typeface="ＭＳ 明朝" pitchFamily="17" charset="-128"/>
              </a:defRPr>
            </a:lvl8pPr>
            <a:lvl9pPr marL="3886200" indent="-228600" defTabSz="1279525" eaLnBrk="0" fontAlgn="base" hangingPunct="0">
              <a:spcBef>
                <a:spcPct val="0"/>
              </a:spcBef>
              <a:spcAft>
                <a:spcPct val="0"/>
              </a:spcAft>
              <a:defRPr kumimoji="1" sz="1200">
                <a:solidFill>
                  <a:schemeClr val="tx1"/>
                </a:solidFill>
                <a:latin typeface="ＭＳ 明朝" pitchFamily="17" charset="-128"/>
                <a:ea typeface="ＭＳ 明朝" pitchFamily="17" charset="-128"/>
              </a:defRPr>
            </a:lvl9pPr>
          </a:lstStyle>
          <a:p>
            <a:pPr algn="ctr" eaLnBrk="1" hangingPunct="1">
              <a:lnSpc>
                <a:spcPct val="88000"/>
              </a:lnSpc>
            </a:pPr>
            <a:endParaRPr lang="ja-JP" altLang="ja-JP" sz="900">
              <a:latin typeface="HG丸ｺﾞｼｯｸM-PRO" pitchFamily="50" charset="-128"/>
              <a:ea typeface="HG丸ｺﾞｼｯｸM-PRO" pitchFamily="50" charset="-128"/>
            </a:endParaRPr>
          </a:p>
        </p:txBody>
      </p:sp>
      <p:sp>
        <p:nvSpPr>
          <p:cNvPr id="3105" name="AutoShape 81"/>
          <p:cNvSpPr>
            <a:spLocks noChangeArrowheads="1"/>
          </p:cNvSpPr>
          <p:nvPr/>
        </p:nvSpPr>
        <p:spPr bwMode="auto">
          <a:xfrm>
            <a:off x="5295239" y="2854249"/>
            <a:ext cx="675878" cy="415925"/>
          </a:xfrm>
          <a:prstGeom prst="can">
            <a:avLst>
              <a:gd name="adj" fmla="val 25000"/>
            </a:avLst>
          </a:prstGeom>
          <a:solidFill>
            <a:srgbClr val="D8D8D8"/>
          </a:solidFill>
          <a:ln w="9525">
            <a:solidFill>
              <a:srgbClr val="7F7F7F"/>
            </a:solidFill>
            <a:round/>
            <a:headEnd/>
            <a:tailEnd/>
          </a:ln>
        </p:spPr>
        <p:txBody>
          <a:bodyPr lIns="74295" tIns="8890" rIns="74295" bIns="8890"/>
          <a:lstStyle>
            <a:lvl1pPr defTabSz="1279525" eaLnBrk="0" hangingPunct="0">
              <a:defRPr kumimoji="1" sz="1200">
                <a:solidFill>
                  <a:schemeClr val="tx1"/>
                </a:solidFill>
                <a:latin typeface="ＭＳ 明朝" pitchFamily="17" charset="-128"/>
                <a:ea typeface="ＭＳ 明朝" pitchFamily="17" charset="-128"/>
              </a:defRPr>
            </a:lvl1pPr>
            <a:lvl2pPr marL="742950" indent="-285750" defTabSz="1279525" eaLnBrk="0" hangingPunct="0">
              <a:defRPr kumimoji="1" sz="1200">
                <a:solidFill>
                  <a:schemeClr val="tx1"/>
                </a:solidFill>
                <a:latin typeface="ＭＳ 明朝" pitchFamily="17" charset="-128"/>
                <a:ea typeface="ＭＳ 明朝" pitchFamily="17" charset="-128"/>
              </a:defRPr>
            </a:lvl2pPr>
            <a:lvl3pPr marL="1143000" indent="-228600" defTabSz="1279525" eaLnBrk="0" hangingPunct="0">
              <a:defRPr kumimoji="1" sz="1200">
                <a:solidFill>
                  <a:schemeClr val="tx1"/>
                </a:solidFill>
                <a:latin typeface="ＭＳ 明朝" pitchFamily="17" charset="-128"/>
                <a:ea typeface="ＭＳ 明朝" pitchFamily="17" charset="-128"/>
              </a:defRPr>
            </a:lvl3pPr>
            <a:lvl4pPr marL="1600200" indent="-228600" defTabSz="1279525" eaLnBrk="0" hangingPunct="0">
              <a:defRPr kumimoji="1" sz="1200">
                <a:solidFill>
                  <a:schemeClr val="tx1"/>
                </a:solidFill>
                <a:latin typeface="ＭＳ 明朝" pitchFamily="17" charset="-128"/>
                <a:ea typeface="ＭＳ 明朝" pitchFamily="17" charset="-128"/>
              </a:defRPr>
            </a:lvl4pPr>
            <a:lvl5pPr marL="2057400" indent="-228600" defTabSz="1279525" eaLnBrk="0" hangingPunct="0">
              <a:defRPr kumimoji="1" sz="1200">
                <a:solidFill>
                  <a:schemeClr val="tx1"/>
                </a:solidFill>
                <a:latin typeface="ＭＳ 明朝" pitchFamily="17" charset="-128"/>
                <a:ea typeface="ＭＳ 明朝" pitchFamily="17" charset="-128"/>
              </a:defRPr>
            </a:lvl5pPr>
            <a:lvl6pPr marL="2514600" indent="-228600" defTabSz="1279525" eaLnBrk="0" fontAlgn="base" hangingPunct="0">
              <a:spcBef>
                <a:spcPct val="0"/>
              </a:spcBef>
              <a:spcAft>
                <a:spcPct val="0"/>
              </a:spcAft>
              <a:defRPr kumimoji="1" sz="1200">
                <a:solidFill>
                  <a:schemeClr val="tx1"/>
                </a:solidFill>
                <a:latin typeface="ＭＳ 明朝" pitchFamily="17" charset="-128"/>
                <a:ea typeface="ＭＳ 明朝" pitchFamily="17" charset="-128"/>
              </a:defRPr>
            </a:lvl6pPr>
            <a:lvl7pPr marL="2971800" indent="-228600" defTabSz="1279525" eaLnBrk="0" fontAlgn="base" hangingPunct="0">
              <a:spcBef>
                <a:spcPct val="0"/>
              </a:spcBef>
              <a:spcAft>
                <a:spcPct val="0"/>
              </a:spcAft>
              <a:defRPr kumimoji="1" sz="1200">
                <a:solidFill>
                  <a:schemeClr val="tx1"/>
                </a:solidFill>
                <a:latin typeface="ＭＳ 明朝" pitchFamily="17" charset="-128"/>
                <a:ea typeface="ＭＳ 明朝" pitchFamily="17" charset="-128"/>
              </a:defRPr>
            </a:lvl7pPr>
            <a:lvl8pPr marL="3429000" indent="-228600" defTabSz="1279525" eaLnBrk="0" fontAlgn="base" hangingPunct="0">
              <a:spcBef>
                <a:spcPct val="0"/>
              </a:spcBef>
              <a:spcAft>
                <a:spcPct val="0"/>
              </a:spcAft>
              <a:defRPr kumimoji="1" sz="1200">
                <a:solidFill>
                  <a:schemeClr val="tx1"/>
                </a:solidFill>
                <a:latin typeface="ＭＳ 明朝" pitchFamily="17" charset="-128"/>
                <a:ea typeface="ＭＳ 明朝" pitchFamily="17" charset="-128"/>
              </a:defRPr>
            </a:lvl8pPr>
            <a:lvl9pPr marL="3886200" indent="-228600" defTabSz="1279525" eaLnBrk="0" fontAlgn="base" hangingPunct="0">
              <a:spcBef>
                <a:spcPct val="0"/>
              </a:spcBef>
              <a:spcAft>
                <a:spcPct val="0"/>
              </a:spcAft>
              <a:defRPr kumimoji="1" sz="1200">
                <a:solidFill>
                  <a:schemeClr val="tx1"/>
                </a:solidFill>
                <a:latin typeface="ＭＳ 明朝" pitchFamily="17" charset="-128"/>
                <a:ea typeface="ＭＳ 明朝" pitchFamily="17" charset="-128"/>
              </a:defRPr>
            </a:lvl9pPr>
          </a:lstStyle>
          <a:p>
            <a:pPr algn="ctr" eaLnBrk="1" hangingPunct="1">
              <a:lnSpc>
                <a:spcPct val="88000"/>
              </a:lnSpc>
            </a:pPr>
            <a:endParaRPr lang="ja-JP" altLang="ja-JP" sz="900">
              <a:latin typeface="HG丸ｺﾞｼｯｸM-PRO" pitchFamily="50" charset="-128"/>
              <a:ea typeface="HG丸ｺﾞｼｯｸM-PRO" pitchFamily="50" charset="-128"/>
            </a:endParaRPr>
          </a:p>
        </p:txBody>
      </p:sp>
      <p:sp>
        <p:nvSpPr>
          <p:cNvPr id="3106" name="AutoShape 82"/>
          <p:cNvSpPr>
            <a:spLocks noChangeArrowheads="1"/>
          </p:cNvSpPr>
          <p:nvPr/>
        </p:nvSpPr>
        <p:spPr bwMode="auto">
          <a:xfrm>
            <a:off x="5998633" y="2854249"/>
            <a:ext cx="674158" cy="415925"/>
          </a:xfrm>
          <a:prstGeom prst="can">
            <a:avLst>
              <a:gd name="adj" fmla="val 25000"/>
            </a:avLst>
          </a:prstGeom>
          <a:solidFill>
            <a:srgbClr val="D8D8D8"/>
          </a:solidFill>
          <a:ln w="9525">
            <a:solidFill>
              <a:srgbClr val="7F7F7F"/>
            </a:solidFill>
            <a:round/>
            <a:headEnd/>
            <a:tailEnd/>
          </a:ln>
        </p:spPr>
        <p:txBody>
          <a:bodyPr lIns="74295" tIns="8890" rIns="74295" bIns="8890"/>
          <a:lstStyle>
            <a:lvl1pPr defTabSz="1279525" eaLnBrk="0" hangingPunct="0">
              <a:defRPr kumimoji="1" sz="1200">
                <a:solidFill>
                  <a:schemeClr val="tx1"/>
                </a:solidFill>
                <a:latin typeface="ＭＳ 明朝" pitchFamily="17" charset="-128"/>
                <a:ea typeface="ＭＳ 明朝" pitchFamily="17" charset="-128"/>
              </a:defRPr>
            </a:lvl1pPr>
            <a:lvl2pPr marL="742950" indent="-285750" defTabSz="1279525" eaLnBrk="0" hangingPunct="0">
              <a:defRPr kumimoji="1" sz="1200">
                <a:solidFill>
                  <a:schemeClr val="tx1"/>
                </a:solidFill>
                <a:latin typeface="ＭＳ 明朝" pitchFamily="17" charset="-128"/>
                <a:ea typeface="ＭＳ 明朝" pitchFamily="17" charset="-128"/>
              </a:defRPr>
            </a:lvl2pPr>
            <a:lvl3pPr marL="1143000" indent="-228600" defTabSz="1279525" eaLnBrk="0" hangingPunct="0">
              <a:defRPr kumimoji="1" sz="1200">
                <a:solidFill>
                  <a:schemeClr val="tx1"/>
                </a:solidFill>
                <a:latin typeface="ＭＳ 明朝" pitchFamily="17" charset="-128"/>
                <a:ea typeface="ＭＳ 明朝" pitchFamily="17" charset="-128"/>
              </a:defRPr>
            </a:lvl3pPr>
            <a:lvl4pPr marL="1600200" indent="-228600" defTabSz="1279525" eaLnBrk="0" hangingPunct="0">
              <a:defRPr kumimoji="1" sz="1200">
                <a:solidFill>
                  <a:schemeClr val="tx1"/>
                </a:solidFill>
                <a:latin typeface="ＭＳ 明朝" pitchFamily="17" charset="-128"/>
                <a:ea typeface="ＭＳ 明朝" pitchFamily="17" charset="-128"/>
              </a:defRPr>
            </a:lvl4pPr>
            <a:lvl5pPr marL="2057400" indent="-228600" defTabSz="1279525" eaLnBrk="0" hangingPunct="0">
              <a:defRPr kumimoji="1" sz="1200">
                <a:solidFill>
                  <a:schemeClr val="tx1"/>
                </a:solidFill>
                <a:latin typeface="ＭＳ 明朝" pitchFamily="17" charset="-128"/>
                <a:ea typeface="ＭＳ 明朝" pitchFamily="17" charset="-128"/>
              </a:defRPr>
            </a:lvl5pPr>
            <a:lvl6pPr marL="2514600" indent="-228600" defTabSz="1279525" eaLnBrk="0" fontAlgn="base" hangingPunct="0">
              <a:spcBef>
                <a:spcPct val="0"/>
              </a:spcBef>
              <a:spcAft>
                <a:spcPct val="0"/>
              </a:spcAft>
              <a:defRPr kumimoji="1" sz="1200">
                <a:solidFill>
                  <a:schemeClr val="tx1"/>
                </a:solidFill>
                <a:latin typeface="ＭＳ 明朝" pitchFamily="17" charset="-128"/>
                <a:ea typeface="ＭＳ 明朝" pitchFamily="17" charset="-128"/>
              </a:defRPr>
            </a:lvl6pPr>
            <a:lvl7pPr marL="2971800" indent="-228600" defTabSz="1279525" eaLnBrk="0" fontAlgn="base" hangingPunct="0">
              <a:spcBef>
                <a:spcPct val="0"/>
              </a:spcBef>
              <a:spcAft>
                <a:spcPct val="0"/>
              </a:spcAft>
              <a:defRPr kumimoji="1" sz="1200">
                <a:solidFill>
                  <a:schemeClr val="tx1"/>
                </a:solidFill>
                <a:latin typeface="ＭＳ 明朝" pitchFamily="17" charset="-128"/>
                <a:ea typeface="ＭＳ 明朝" pitchFamily="17" charset="-128"/>
              </a:defRPr>
            </a:lvl7pPr>
            <a:lvl8pPr marL="3429000" indent="-228600" defTabSz="1279525" eaLnBrk="0" fontAlgn="base" hangingPunct="0">
              <a:spcBef>
                <a:spcPct val="0"/>
              </a:spcBef>
              <a:spcAft>
                <a:spcPct val="0"/>
              </a:spcAft>
              <a:defRPr kumimoji="1" sz="1200">
                <a:solidFill>
                  <a:schemeClr val="tx1"/>
                </a:solidFill>
                <a:latin typeface="ＭＳ 明朝" pitchFamily="17" charset="-128"/>
                <a:ea typeface="ＭＳ 明朝" pitchFamily="17" charset="-128"/>
              </a:defRPr>
            </a:lvl8pPr>
            <a:lvl9pPr marL="3886200" indent="-228600" defTabSz="1279525" eaLnBrk="0" fontAlgn="base" hangingPunct="0">
              <a:spcBef>
                <a:spcPct val="0"/>
              </a:spcBef>
              <a:spcAft>
                <a:spcPct val="0"/>
              </a:spcAft>
              <a:defRPr kumimoji="1" sz="1200">
                <a:solidFill>
                  <a:schemeClr val="tx1"/>
                </a:solidFill>
                <a:latin typeface="ＭＳ 明朝" pitchFamily="17" charset="-128"/>
                <a:ea typeface="ＭＳ 明朝" pitchFamily="17" charset="-128"/>
              </a:defRPr>
            </a:lvl9pPr>
          </a:lstStyle>
          <a:p>
            <a:pPr algn="ctr" eaLnBrk="1" hangingPunct="1">
              <a:lnSpc>
                <a:spcPct val="88000"/>
              </a:lnSpc>
            </a:pPr>
            <a:endParaRPr lang="ja-JP" altLang="ja-JP" sz="900">
              <a:latin typeface="HG丸ｺﾞｼｯｸM-PRO" pitchFamily="50" charset="-128"/>
              <a:ea typeface="HG丸ｺﾞｼｯｸM-PRO" pitchFamily="50" charset="-128"/>
            </a:endParaRPr>
          </a:p>
        </p:txBody>
      </p:sp>
      <p:sp>
        <p:nvSpPr>
          <p:cNvPr id="3107" name="AutoShape 83"/>
          <p:cNvSpPr>
            <a:spLocks noChangeArrowheads="1"/>
          </p:cNvSpPr>
          <p:nvPr/>
        </p:nvSpPr>
        <p:spPr bwMode="auto">
          <a:xfrm>
            <a:off x="3190215" y="3327324"/>
            <a:ext cx="3484298" cy="255588"/>
          </a:xfrm>
          <a:prstGeom prst="roundRect">
            <a:avLst>
              <a:gd name="adj" fmla="val 16667"/>
            </a:avLst>
          </a:prstGeom>
          <a:solidFill>
            <a:srgbClr val="C4BC96"/>
          </a:solidFill>
          <a:ln>
            <a:noFill/>
          </a:ln>
          <a:extLst>
            <a:ext uri="{91240B29-F687-4F45-9708-019B960494DF}">
              <a14:hiddenLine xmlns:a14="http://schemas.microsoft.com/office/drawing/2010/main" w="3175">
                <a:solidFill>
                  <a:srgbClr val="000000"/>
                </a:solidFill>
                <a:round/>
                <a:headEnd/>
                <a:tailEnd/>
              </a14:hiddenLine>
            </a:ext>
          </a:extLst>
        </p:spPr>
        <p:txBody>
          <a:bodyPr/>
          <a:lstStyle>
            <a:lvl1pPr defTabSz="1279525" eaLnBrk="0" hangingPunct="0">
              <a:defRPr kumimoji="1" sz="1200">
                <a:solidFill>
                  <a:schemeClr val="tx1"/>
                </a:solidFill>
                <a:latin typeface="ＭＳ 明朝" pitchFamily="17" charset="-128"/>
                <a:ea typeface="ＭＳ 明朝" pitchFamily="17" charset="-128"/>
              </a:defRPr>
            </a:lvl1pPr>
            <a:lvl2pPr marL="742950" indent="-285750" defTabSz="1279525" eaLnBrk="0" hangingPunct="0">
              <a:defRPr kumimoji="1" sz="1200">
                <a:solidFill>
                  <a:schemeClr val="tx1"/>
                </a:solidFill>
                <a:latin typeface="ＭＳ 明朝" pitchFamily="17" charset="-128"/>
                <a:ea typeface="ＭＳ 明朝" pitchFamily="17" charset="-128"/>
              </a:defRPr>
            </a:lvl2pPr>
            <a:lvl3pPr marL="1143000" indent="-228600" defTabSz="1279525" eaLnBrk="0" hangingPunct="0">
              <a:defRPr kumimoji="1" sz="1200">
                <a:solidFill>
                  <a:schemeClr val="tx1"/>
                </a:solidFill>
                <a:latin typeface="ＭＳ 明朝" pitchFamily="17" charset="-128"/>
                <a:ea typeface="ＭＳ 明朝" pitchFamily="17" charset="-128"/>
              </a:defRPr>
            </a:lvl3pPr>
            <a:lvl4pPr marL="1600200" indent="-228600" defTabSz="1279525" eaLnBrk="0" hangingPunct="0">
              <a:defRPr kumimoji="1" sz="1200">
                <a:solidFill>
                  <a:schemeClr val="tx1"/>
                </a:solidFill>
                <a:latin typeface="ＭＳ 明朝" pitchFamily="17" charset="-128"/>
                <a:ea typeface="ＭＳ 明朝" pitchFamily="17" charset="-128"/>
              </a:defRPr>
            </a:lvl4pPr>
            <a:lvl5pPr marL="2057400" indent="-228600" defTabSz="1279525" eaLnBrk="0" hangingPunct="0">
              <a:defRPr kumimoji="1" sz="1200">
                <a:solidFill>
                  <a:schemeClr val="tx1"/>
                </a:solidFill>
                <a:latin typeface="ＭＳ 明朝" pitchFamily="17" charset="-128"/>
                <a:ea typeface="ＭＳ 明朝" pitchFamily="17" charset="-128"/>
              </a:defRPr>
            </a:lvl5pPr>
            <a:lvl6pPr marL="2514600" indent="-228600" defTabSz="1279525" eaLnBrk="0" fontAlgn="base" hangingPunct="0">
              <a:spcBef>
                <a:spcPct val="0"/>
              </a:spcBef>
              <a:spcAft>
                <a:spcPct val="0"/>
              </a:spcAft>
              <a:defRPr kumimoji="1" sz="1200">
                <a:solidFill>
                  <a:schemeClr val="tx1"/>
                </a:solidFill>
                <a:latin typeface="ＭＳ 明朝" pitchFamily="17" charset="-128"/>
                <a:ea typeface="ＭＳ 明朝" pitchFamily="17" charset="-128"/>
              </a:defRPr>
            </a:lvl6pPr>
            <a:lvl7pPr marL="2971800" indent="-228600" defTabSz="1279525" eaLnBrk="0" fontAlgn="base" hangingPunct="0">
              <a:spcBef>
                <a:spcPct val="0"/>
              </a:spcBef>
              <a:spcAft>
                <a:spcPct val="0"/>
              </a:spcAft>
              <a:defRPr kumimoji="1" sz="1200">
                <a:solidFill>
                  <a:schemeClr val="tx1"/>
                </a:solidFill>
                <a:latin typeface="ＭＳ 明朝" pitchFamily="17" charset="-128"/>
                <a:ea typeface="ＭＳ 明朝" pitchFamily="17" charset="-128"/>
              </a:defRPr>
            </a:lvl7pPr>
            <a:lvl8pPr marL="3429000" indent="-228600" defTabSz="1279525" eaLnBrk="0" fontAlgn="base" hangingPunct="0">
              <a:spcBef>
                <a:spcPct val="0"/>
              </a:spcBef>
              <a:spcAft>
                <a:spcPct val="0"/>
              </a:spcAft>
              <a:defRPr kumimoji="1" sz="1200">
                <a:solidFill>
                  <a:schemeClr val="tx1"/>
                </a:solidFill>
                <a:latin typeface="ＭＳ 明朝" pitchFamily="17" charset="-128"/>
                <a:ea typeface="ＭＳ 明朝" pitchFamily="17" charset="-128"/>
              </a:defRPr>
            </a:lvl8pPr>
            <a:lvl9pPr marL="3886200" indent="-228600" defTabSz="1279525" eaLnBrk="0" fontAlgn="base" hangingPunct="0">
              <a:spcBef>
                <a:spcPct val="0"/>
              </a:spcBef>
              <a:spcAft>
                <a:spcPct val="0"/>
              </a:spcAft>
              <a:defRPr kumimoji="1" sz="1200">
                <a:solidFill>
                  <a:schemeClr val="tx1"/>
                </a:solidFill>
                <a:latin typeface="ＭＳ 明朝" pitchFamily="17" charset="-128"/>
                <a:ea typeface="ＭＳ 明朝" pitchFamily="17" charset="-128"/>
              </a:defRPr>
            </a:lvl9pPr>
          </a:lstStyle>
          <a:p>
            <a:pPr algn="ctr" eaLnBrk="1" hangingPunct="1">
              <a:lnSpc>
                <a:spcPct val="88000"/>
              </a:lnSpc>
            </a:pPr>
            <a:r>
              <a:rPr lang="en-US" altLang="ja-JP" sz="900" dirty="0" smtClean="0">
                <a:solidFill>
                  <a:srgbClr val="002060"/>
                </a:solidFill>
                <a:latin typeface="+mj-lt"/>
                <a:ea typeface="HG丸ｺﾞｼｯｸM-PRO" pitchFamily="50" charset="-128"/>
              </a:rPr>
              <a:t>IT Infrastructure (Network, Hardware, Software)</a:t>
            </a:r>
            <a:endParaRPr lang="ja-JP" altLang="ja-JP" dirty="0">
              <a:latin typeface="HG丸ｺﾞｼｯｸM-PRO" pitchFamily="50" charset="-128"/>
              <a:ea typeface="HG丸ｺﾞｼｯｸM-PRO" pitchFamily="50" charset="-128"/>
            </a:endParaRPr>
          </a:p>
        </p:txBody>
      </p:sp>
      <p:sp>
        <p:nvSpPr>
          <p:cNvPr id="3108" name="AutoShape 84"/>
          <p:cNvSpPr>
            <a:spLocks noChangeArrowheads="1"/>
          </p:cNvSpPr>
          <p:nvPr/>
        </p:nvSpPr>
        <p:spPr bwMode="auto">
          <a:xfrm>
            <a:off x="1835019" y="2859013"/>
            <a:ext cx="1329398" cy="225425"/>
          </a:xfrm>
          <a:prstGeom prst="roundRect">
            <a:avLst>
              <a:gd name="adj" fmla="val 16667"/>
            </a:avLst>
          </a:prstGeom>
          <a:solidFill>
            <a:srgbClr val="002060"/>
          </a:solidFill>
          <a:ln w="3175">
            <a:solidFill>
              <a:srgbClr val="002060"/>
            </a:solidFill>
            <a:round/>
            <a:headEnd/>
            <a:tailEnd/>
          </a:ln>
        </p:spPr>
        <p:txBody>
          <a:bodyPr/>
          <a:lstStyle>
            <a:lvl1pPr defTabSz="1279525" eaLnBrk="0" hangingPunct="0">
              <a:defRPr kumimoji="1" sz="1200">
                <a:solidFill>
                  <a:schemeClr val="tx1"/>
                </a:solidFill>
                <a:latin typeface="ＭＳ 明朝" pitchFamily="17" charset="-128"/>
                <a:ea typeface="ＭＳ 明朝" pitchFamily="17" charset="-128"/>
              </a:defRPr>
            </a:lvl1pPr>
            <a:lvl2pPr marL="742950" indent="-285750" defTabSz="1279525" eaLnBrk="0" hangingPunct="0">
              <a:defRPr kumimoji="1" sz="1200">
                <a:solidFill>
                  <a:schemeClr val="tx1"/>
                </a:solidFill>
                <a:latin typeface="ＭＳ 明朝" pitchFamily="17" charset="-128"/>
                <a:ea typeface="ＭＳ 明朝" pitchFamily="17" charset="-128"/>
              </a:defRPr>
            </a:lvl2pPr>
            <a:lvl3pPr marL="1143000" indent="-228600" defTabSz="1279525" eaLnBrk="0" hangingPunct="0">
              <a:defRPr kumimoji="1" sz="1200">
                <a:solidFill>
                  <a:schemeClr val="tx1"/>
                </a:solidFill>
                <a:latin typeface="ＭＳ 明朝" pitchFamily="17" charset="-128"/>
                <a:ea typeface="ＭＳ 明朝" pitchFamily="17" charset="-128"/>
              </a:defRPr>
            </a:lvl3pPr>
            <a:lvl4pPr marL="1600200" indent="-228600" defTabSz="1279525" eaLnBrk="0" hangingPunct="0">
              <a:defRPr kumimoji="1" sz="1200">
                <a:solidFill>
                  <a:schemeClr val="tx1"/>
                </a:solidFill>
                <a:latin typeface="ＭＳ 明朝" pitchFamily="17" charset="-128"/>
                <a:ea typeface="ＭＳ 明朝" pitchFamily="17" charset="-128"/>
              </a:defRPr>
            </a:lvl4pPr>
            <a:lvl5pPr marL="2057400" indent="-228600" defTabSz="1279525" eaLnBrk="0" hangingPunct="0">
              <a:defRPr kumimoji="1" sz="1200">
                <a:solidFill>
                  <a:schemeClr val="tx1"/>
                </a:solidFill>
                <a:latin typeface="ＭＳ 明朝" pitchFamily="17" charset="-128"/>
                <a:ea typeface="ＭＳ 明朝" pitchFamily="17" charset="-128"/>
              </a:defRPr>
            </a:lvl5pPr>
            <a:lvl6pPr marL="2514600" indent="-228600" defTabSz="1279525" eaLnBrk="0" fontAlgn="base" hangingPunct="0">
              <a:spcBef>
                <a:spcPct val="0"/>
              </a:spcBef>
              <a:spcAft>
                <a:spcPct val="0"/>
              </a:spcAft>
              <a:defRPr kumimoji="1" sz="1200">
                <a:solidFill>
                  <a:schemeClr val="tx1"/>
                </a:solidFill>
                <a:latin typeface="ＭＳ 明朝" pitchFamily="17" charset="-128"/>
                <a:ea typeface="ＭＳ 明朝" pitchFamily="17" charset="-128"/>
              </a:defRPr>
            </a:lvl6pPr>
            <a:lvl7pPr marL="2971800" indent="-228600" defTabSz="1279525" eaLnBrk="0" fontAlgn="base" hangingPunct="0">
              <a:spcBef>
                <a:spcPct val="0"/>
              </a:spcBef>
              <a:spcAft>
                <a:spcPct val="0"/>
              </a:spcAft>
              <a:defRPr kumimoji="1" sz="1200">
                <a:solidFill>
                  <a:schemeClr val="tx1"/>
                </a:solidFill>
                <a:latin typeface="ＭＳ 明朝" pitchFamily="17" charset="-128"/>
                <a:ea typeface="ＭＳ 明朝" pitchFamily="17" charset="-128"/>
              </a:defRPr>
            </a:lvl7pPr>
            <a:lvl8pPr marL="3429000" indent="-228600" defTabSz="1279525" eaLnBrk="0" fontAlgn="base" hangingPunct="0">
              <a:spcBef>
                <a:spcPct val="0"/>
              </a:spcBef>
              <a:spcAft>
                <a:spcPct val="0"/>
              </a:spcAft>
              <a:defRPr kumimoji="1" sz="1200">
                <a:solidFill>
                  <a:schemeClr val="tx1"/>
                </a:solidFill>
                <a:latin typeface="ＭＳ 明朝" pitchFamily="17" charset="-128"/>
                <a:ea typeface="ＭＳ 明朝" pitchFamily="17" charset="-128"/>
              </a:defRPr>
            </a:lvl8pPr>
            <a:lvl9pPr marL="3886200" indent="-228600" defTabSz="1279525" eaLnBrk="0" fontAlgn="base" hangingPunct="0">
              <a:spcBef>
                <a:spcPct val="0"/>
              </a:spcBef>
              <a:spcAft>
                <a:spcPct val="0"/>
              </a:spcAft>
              <a:defRPr kumimoji="1" sz="1200">
                <a:solidFill>
                  <a:schemeClr val="tx1"/>
                </a:solidFill>
                <a:latin typeface="ＭＳ 明朝" pitchFamily="17" charset="-128"/>
                <a:ea typeface="ＭＳ 明朝" pitchFamily="17" charset="-128"/>
              </a:defRPr>
            </a:lvl9pPr>
          </a:lstStyle>
          <a:p>
            <a:pPr algn="ctr" eaLnBrk="1" hangingPunct="1">
              <a:lnSpc>
                <a:spcPct val="88000"/>
              </a:lnSpc>
            </a:pPr>
            <a:r>
              <a:rPr lang="en-US" altLang="ja-JP" sz="800" b="1" dirty="0" smtClean="0">
                <a:solidFill>
                  <a:srgbClr val="FFFFFF"/>
                </a:solidFill>
                <a:latin typeface="+mj-lt"/>
                <a:ea typeface="HG丸ｺﾞｼｯｸM-PRO" pitchFamily="50" charset="-128"/>
              </a:rPr>
              <a:t>Accumulation of Data</a:t>
            </a:r>
            <a:endParaRPr lang="ja-JP" altLang="ja-JP" sz="800" dirty="0">
              <a:latin typeface="HG丸ｺﾞｼｯｸM-PRO" pitchFamily="50" charset="-128"/>
              <a:ea typeface="HG丸ｺﾞｼｯｸM-PRO" pitchFamily="50" charset="-128"/>
            </a:endParaRPr>
          </a:p>
        </p:txBody>
      </p:sp>
      <p:sp>
        <p:nvSpPr>
          <p:cNvPr id="3109" name="AutoShape 85"/>
          <p:cNvSpPr>
            <a:spLocks noChangeArrowheads="1"/>
          </p:cNvSpPr>
          <p:nvPr/>
        </p:nvSpPr>
        <p:spPr bwMode="auto">
          <a:xfrm>
            <a:off x="1835019" y="3111425"/>
            <a:ext cx="1329398" cy="225425"/>
          </a:xfrm>
          <a:prstGeom prst="roundRect">
            <a:avLst>
              <a:gd name="adj" fmla="val 16667"/>
            </a:avLst>
          </a:prstGeom>
          <a:solidFill>
            <a:srgbClr val="002060"/>
          </a:solidFill>
          <a:ln w="3175">
            <a:solidFill>
              <a:srgbClr val="002060"/>
            </a:solidFill>
            <a:round/>
            <a:headEnd/>
            <a:tailEnd/>
          </a:ln>
        </p:spPr>
        <p:txBody>
          <a:bodyPr/>
          <a:lstStyle>
            <a:lvl1pPr defTabSz="1279525" eaLnBrk="0" hangingPunct="0">
              <a:defRPr kumimoji="1" sz="1200">
                <a:solidFill>
                  <a:schemeClr val="tx1"/>
                </a:solidFill>
                <a:latin typeface="ＭＳ 明朝" pitchFamily="17" charset="-128"/>
                <a:ea typeface="ＭＳ 明朝" pitchFamily="17" charset="-128"/>
              </a:defRPr>
            </a:lvl1pPr>
            <a:lvl2pPr marL="742950" indent="-285750" defTabSz="1279525" eaLnBrk="0" hangingPunct="0">
              <a:defRPr kumimoji="1" sz="1200">
                <a:solidFill>
                  <a:schemeClr val="tx1"/>
                </a:solidFill>
                <a:latin typeface="ＭＳ 明朝" pitchFamily="17" charset="-128"/>
                <a:ea typeface="ＭＳ 明朝" pitchFamily="17" charset="-128"/>
              </a:defRPr>
            </a:lvl2pPr>
            <a:lvl3pPr marL="1143000" indent="-228600" defTabSz="1279525" eaLnBrk="0" hangingPunct="0">
              <a:defRPr kumimoji="1" sz="1200">
                <a:solidFill>
                  <a:schemeClr val="tx1"/>
                </a:solidFill>
                <a:latin typeface="ＭＳ 明朝" pitchFamily="17" charset="-128"/>
                <a:ea typeface="ＭＳ 明朝" pitchFamily="17" charset="-128"/>
              </a:defRPr>
            </a:lvl3pPr>
            <a:lvl4pPr marL="1600200" indent="-228600" defTabSz="1279525" eaLnBrk="0" hangingPunct="0">
              <a:defRPr kumimoji="1" sz="1200">
                <a:solidFill>
                  <a:schemeClr val="tx1"/>
                </a:solidFill>
                <a:latin typeface="ＭＳ 明朝" pitchFamily="17" charset="-128"/>
                <a:ea typeface="ＭＳ 明朝" pitchFamily="17" charset="-128"/>
              </a:defRPr>
            </a:lvl4pPr>
            <a:lvl5pPr marL="2057400" indent="-228600" defTabSz="1279525" eaLnBrk="0" hangingPunct="0">
              <a:defRPr kumimoji="1" sz="1200">
                <a:solidFill>
                  <a:schemeClr val="tx1"/>
                </a:solidFill>
                <a:latin typeface="ＭＳ 明朝" pitchFamily="17" charset="-128"/>
                <a:ea typeface="ＭＳ 明朝" pitchFamily="17" charset="-128"/>
              </a:defRPr>
            </a:lvl5pPr>
            <a:lvl6pPr marL="2514600" indent="-228600" defTabSz="1279525" eaLnBrk="0" fontAlgn="base" hangingPunct="0">
              <a:spcBef>
                <a:spcPct val="0"/>
              </a:spcBef>
              <a:spcAft>
                <a:spcPct val="0"/>
              </a:spcAft>
              <a:defRPr kumimoji="1" sz="1200">
                <a:solidFill>
                  <a:schemeClr val="tx1"/>
                </a:solidFill>
                <a:latin typeface="ＭＳ 明朝" pitchFamily="17" charset="-128"/>
                <a:ea typeface="ＭＳ 明朝" pitchFamily="17" charset="-128"/>
              </a:defRPr>
            </a:lvl6pPr>
            <a:lvl7pPr marL="2971800" indent="-228600" defTabSz="1279525" eaLnBrk="0" fontAlgn="base" hangingPunct="0">
              <a:spcBef>
                <a:spcPct val="0"/>
              </a:spcBef>
              <a:spcAft>
                <a:spcPct val="0"/>
              </a:spcAft>
              <a:defRPr kumimoji="1" sz="1200">
                <a:solidFill>
                  <a:schemeClr val="tx1"/>
                </a:solidFill>
                <a:latin typeface="ＭＳ 明朝" pitchFamily="17" charset="-128"/>
                <a:ea typeface="ＭＳ 明朝" pitchFamily="17" charset="-128"/>
              </a:defRPr>
            </a:lvl7pPr>
            <a:lvl8pPr marL="3429000" indent="-228600" defTabSz="1279525" eaLnBrk="0" fontAlgn="base" hangingPunct="0">
              <a:spcBef>
                <a:spcPct val="0"/>
              </a:spcBef>
              <a:spcAft>
                <a:spcPct val="0"/>
              </a:spcAft>
              <a:defRPr kumimoji="1" sz="1200">
                <a:solidFill>
                  <a:schemeClr val="tx1"/>
                </a:solidFill>
                <a:latin typeface="ＭＳ 明朝" pitchFamily="17" charset="-128"/>
                <a:ea typeface="ＭＳ 明朝" pitchFamily="17" charset="-128"/>
              </a:defRPr>
            </a:lvl8pPr>
            <a:lvl9pPr marL="3886200" indent="-228600" defTabSz="1279525" eaLnBrk="0" fontAlgn="base" hangingPunct="0">
              <a:spcBef>
                <a:spcPct val="0"/>
              </a:spcBef>
              <a:spcAft>
                <a:spcPct val="0"/>
              </a:spcAft>
              <a:defRPr kumimoji="1" sz="1200">
                <a:solidFill>
                  <a:schemeClr val="tx1"/>
                </a:solidFill>
                <a:latin typeface="ＭＳ 明朝" pitchFamily="17" charset="-128"/>
                <a:ea typeface="ＭＳ 明朝" pitchFamily="17" charset="-128"/>
              </a:defRPr>
            </a:lvl9pPr>
          </a:lstStyle>
          <a:p>
            <a:pPr algn="ctr" eaLnBrk="1" hangingPunct="1">
              <a:lnSpc>
                <a:spcPct val="88000"/>
              </a:lnSpc>
            </a:pPr>
            <a:r>
              <a:rPr lang="en-US" altLang="ja-JP" sz="800" b="1" dirty="0" smtClean="0">
                <a:solidFill>
                  <a:srgbClr val="FFFFFF"/>
                </a:solidFill>
                <a:latin typeface="+mj-lt"/>
                <a:ea typeface="HG丸ｺﾞｼｯｸM-PRO" pitchFamily="50" charset="-128"/>
              </a:rPr>
              <a:t>Big Data Analysis</a:t>
            </a:r>
            <a:endParaRPr lang="ja-JP" altLang="ja-JP" sz="800" dirty="0">
              <a:latin typeface="HG丸ｺﾞｼｯｸM-PRO" pitchFamily="50" charset="-128"/>
              <a:ea typeface="HG丸ｺﾞｼｯｸM-PRO" pitchFamily="50" charset="-128"/>
            </a:endParaRPr>
          </a:p>
        </p:txBody>
      </p:sp>
      <p:sp>
        <p:nvSpPr>
          <p:cNvPr id="3110" name="AutoShape 86"/>
          <p:cNvSpPr>
            <a:spLocks noChangeArrowheads="1"/>
          </p:cNvSpPr>
          <p:nvPr/>
        </p:nvSpPr>
        <p:spPr bwMode="auto">
          <a:xfrm>
            <a:off x="1835019" y="3362250"/>
            <a:ext cx="1329398" cy="225425"/>
          </a:xfrm>
          <a:prstGeom prst="roundRect">
            <a:avLst>
              <a:gd name="adj" fmla="val 16667"/>
            </a:avLst>
          </a:prstGeom>
          <a:solidFill>
            <a:srgbClr val="002060"/>
          </a:solidFill>
          <a:ln w="3175">
            <a:solidFill>
              <a:srgbClr val="002060"/>
            </a:solidFill>
            <a:round/>
            <a:headEnd/>
            <a:tailEnd/>
          </a:ln>
        </p:spPr>
        <p:txBody>
          <a:bodyPr/>
          <a:lstStyle>
            <a:lvl1pPr defTabSz="1279525" eaLnBrk="0" hangingPunct="0">
              <a:defRPr kumimoji="1" sz="1200">
                <a:solidFill>
                  <a:schemeClr val="tx1"/>
                </a:solidFill>
                <a:latin typeface="ＭＳ 明朝" pitchFamily="17" charset="-128"/>
                <a:ea typeface="ＭＳ 明朝" pitchFamily="17" charset="-128"/>
              </a:defRPr>
            </a:lvl1pPr>
            <a:lvl2pPr marL="742950" indent="-285750" defTabSz="1279525" eaLnBrk="0" hangingPunct="0">
              <a:defRPr kumimoji="1" sz="1200">
                <a:solidFill>
                  <a:schemeClr val="tx1"/>
                </a:solidFill>
                <a:latin typeface="ＭＳ 明朝" pitchFamily="17" charset="-128"/>
                <a:ea typeface="ＭＳ 明朝" pitchFamily="17" charset="-128"/>
              </a:defRPr>
            </a:lvl2pPr>
            <a:lvl3pPr marL="1143000" indent="-228600" defTabSz="1279525" eaLnBrk="0" hangingPunct="0">
              <a:defRPr kumimoji="1" sz="1200">
                <a:solidFill>
                  <a:schemeClr val="tx1"/>
                </a:solidFill>
                <a:latin typeface="ＭＳ 明朝" pitchFamily="17" charset="-128"/>
                <a:ea typeface="ＭＳ 明朝" pitchFamily="17" charset="-128"/>
              </a:defRPr>
            </a:lvl3pPr>
            <a:lvl4pPr marL="1600200" indent="-228600" defTabSz="1279525" eaLnBrk="0" hangingPunct="0">
              <a:defRPr kumimoji="1" sz="1200">
                <a:solidFill>
                  <a:schemeClr val="tx1"/>
                </a:solidFill>
                <a:latin typeface="ＭＳ 明朝" pitchFamily="17" charset="-128"/>
                <a:ea typeface="ＭＳ 明朝" pitchFamily="17" charset="-128"/>
              </a:defRPr>
            </a:lvl4pPr>
            <a:lvl5pPr marL="2057400" indent="-228600" defTabSz="1279525" eaLnBrk="0" hangingPunct="0">
              <a:defRPr kumimoji="1" sz="1200">
                <a:solidFill>
                  <a:schemeClr val="tx1"/>
                </a:solidFill>
                <a:latin typeface="ＭＳ 明朝" pitchFamily="17" charset="-128"/>
                <a:ea typeface="ＭＳ 明朝" pitchFamily="17" charset="-128"/>
              </a:defRPr>
            </a:lvl5pPr>
            <a:lvl6pPr marL="2514600" indent="-228600" defTabSz="1279525" eaLnBrk="0" fontAlgn="base" hangingPunct="0">
              <a:spcBef>
                <a:spcPct val="0"/>
              </a:spcBef>
              <a:spcAft>
                <a:spcPct val="0"/>
              </a:spcAft>
              <a:defRPr kumimoji="1" sz="1200">
                <a:solidFill>
                  <a:schemeClr val="tx1"/>
                </a:solidFill>
                <a:latin typeface="ＭＳ 明朝" pitchFamily="17" charset="-128"/>
                <a:ea typeface="ＭＳ 明朝" pitchFamily="17" charset="-128"/>
              </a:defRPr>
            </a:lvl6pPr>
            <a:lvl7pPr marL="2971800" indent="-228600" defTabSz="1279525" eaLnBrk="0" fontAlgn="base" hangingPunct="0">
              <a:spcBef>
                <a:spcPct val="0"/>
              </a:spcBef>
              <a:spcAft>
                <a:spcPct val="0"/>
              </a:spcAft>
              <a:defRPr kumimoji="1" sz="1200">
                <a:solidFill>
                  <a:schemeClr val="tx1"/>
                </a:solidFill>
                <a:latin typeface="ＭＳ 明朝" pitchFamily="17" charset="-128"/>
                <a:ea typeface="ＭＳ 明朝" pitchFamily="17" charset="-128"/>
              </a:defRPr>
            </a:lvl7pPr>
            <a:lvl8pPr marL="3429000" indent="-228600" defTabSz="1279525" eaLnBrk="0" fontAlgn="base" hangingPunct="0">
              <a:spcBef>
                <a:spcPct val="0"/>
              </a:spcBef>
              <a:spcAft>
                <a:spcPct val="0"/>
              </a:spcAft>
              <a:defRPr kumimoji="1" sz="1200">
                <a:solidFill>
                  <a:schemeClr val="tx1"/>
                </a:solidFill>
                <a:latin typeface="ＭＳ 明朝" pitchFamily="17" charset="-128"/>
                <a:ea typeface="ＭＳ 明朝" pitchFamily="17" charset="-128"/>
              </a:defRPr>
            </a:lvl8pPr>
            <a:lvl9pPr marL="3886200" indent="-228600" defTabSz="1279525" eaLnBrk="0" fontAlgn="base" hangingPunct="0">
              <a:spcBef>
                <a:spcPct val="0"/>
              </a:spcBef>
              <a:spcAft>
                <a:spcPct val="0"/>
              </a:spcAft>
              <a:defRPr kumimoji="1" sz="1200">
                <a:solidFill>
                  <a:schemeClr val="tx1"/>
                </a:solidFill>
                <a:latin typeface="ＭＳ 明朝" pitchFamily="17" charset="-128"/>
                <a:ea typeface="ＭＳ 明朝" pitchFamily="17" charset="-128"/>
              </a:defRPr>
            </a:lvl9pPr>
          </a:lstStyle>
          <a:p>
            <a:pPr algn="ctr" eaLnBrk="1" hangingPunct="1">
              <a:lnSpc>
                <a:spcPct val="88000"/>
              </a:lnSpc>
            </a:pPr>
            <a:r>
              <a:rPr lang="en-US" altLang="ja-JP" sz="800" b="1" dirty="0" smtClean="0">
                <a:solidFill>
                  <a:srgbClr val="FFFFFF"/>
                </a:solidFill>
                <a:latin typeface="+mj-lt"/>
                <a:ea typeface="HG丸ｺﾞｼｯｸM-PRO" pitchFamily="50" charset="-128"/>
              </a:rPr>
              <a:t>Information Sharing</a:t>
            </a:r>
            <a:endParaRPr lang="ja-JP" altLang="ja-JP" sz="800" dirty="0">
              <a:latin typeface="HG丸ｺﾞｼｯｸM-PRO" pitchFamily="50" charset="-128"/>
              <a:ea typeface="HG丸ｺﾞｼｯｸM-PRO" pitchFamily="50" charset="-128"/>
            </a:endParaRPr>
          </a:p>
        </p:txBody>
      </p:sp>
      <p:sp>
        <p:nvSpPr>
          <p:cNvPr id="3111" name="AutoShape 87"/>
          <p:cNvSpPr>
            <a:spLocks noChangeArrowheads="1"/>
          </p:cNvSpPr>
          <p:nvPr/>
        </p:nvSpPr>
        <p:spPr bwMode="auto">
          <a:xfrm>
            <a:off x="6719227" y="2823249"/>
            <a:ext cx="1327679" cy="226264"/>
          </a:xfrm>
          <a:prstGeom prst="roundRect">
            <a:avLst>
              <a:gd name="adj" fmla="val 16667"/>
            </a:avLst>
          </a:prstGeom>
          <a:solidFill>
            <a:srgbClr val="002060"/>
          </a:solidFill>
          <a:ln w="3175">
            <a:solidFill>
              <a:srgbClr val="002060"/>
            </a:solidFill>
            <a:round/>
            <a:headEnd/>
            <a:tailEnd/>
          </a:ln>
        </p:spPr>
        <p:txBody>
          <a:bodyPr/>
          <a:lstStyle>
            <a:lvl1pPr defTabSz="1279525" eaLnBrk="0" hangingPunct="0">
              <a:defRPr kumimoji="1" sz="1200">
                <a:solidFill>
                  <a:schemeClr val="tx1"/>
                </a:solidFill>
                <a:latin typeface="ＭＳ 明朝" pitchFamily="17" charset="-128"/>
                <a:ea typeface="ＭＳ 明朝" pitchFamily="17" charset="-128"/>
              </a:defRPr>
            </a:lvl1pPr>
            <a:lvl2pPr marL="742950" indent="-285750" defTabSz="1279525" eaLnBrk="0" hangingPunct="0">
              <a:defRPr kumimoji="1" sz="1200">
                <a:solidFill>
                  <a:schemeClr val="tx1"/>
                </a:solidFill>
                <a:latin typeface="ＭＳ 明朝" pitchFamily="17" charset="-128"/>
                <a:ea typeface="ＭＳ 明朝" pitchFamily="17" charset="-128"/>
              </a:defRPr>
            </a:lvl2pPr>
            <a:lvl3pPr marL="1143000" indent="-228600" defTabSz="1279525" eaLnBrk="0" hangingPunct="0">
              <a:defRPr kumimoji="1" sz="1200">
                <a:solidFill>
                  <a:schemeClr val="tx1"/>
                </a:solidFill>
                <a:latin typeface="ＭＳ 明朝" pitchFamily="17" charset="-128"/>
                <a:ea typeface="ＭＳ 明朝" pitchFamily="17" charset="-128"/>
              </a:defRPr>
            </a:lvl3pPr>
            <a:lvl4pPr marL="1600200" indent="-228600" defTabSz="1279525" eaLnBrk="0" hangingPunct="0">
              <a:defRPr kumimoji="1" sz="1200">
                <a:solidFill>
                  <a:schemeClr val="tx1"/>
                </a:solidFill>
                <a:latin typeface="ＭＳ 明朝" pitchFamily="17" charset="-128"/>
                <a:ea typeface="ＭＳ 明朝" pitchFamily="17" charset="-128"/>
              </a:defRPr>
            </a:lvl4pPr>
            <a:lvl5pPr marL="2057400" indent="-228600" defTabSz="1279525" eaLnBrk="0" hangingPunct="0">
              <a:defRPr kumimoji="1" sz="1200">
                <a:solidFill>
                  <a:schemeClr val="tx1"/>
                </a:solidFill>
                <a:latin typeface="ＭＳ 明朝" pitchFamily="17" charset="-128"/>
                <a:ea typeface="ＭＳ 明朝" pitchFamily="17" charset="-128"/>
              </a:defRPr>
            </a:lvl5pPr>
            <a:lvl6pPr marL="2514600" indent="-228600" defTabSz="1279525" eaLnBrk="0" fontAlgn="base" hangingPunct="0">
              <a:spcBef>
                <a:spcPct val="0"/>
              </a:spcBef>
              <a:spcAft>
                <a:spcPct val="0"/>
              </a:spcAft>
              <a:defRPr kumimoji="1" sz="1200">
                <a:solidFill>
                  <a:schemeClr val="tx1"/>
                </a:solidFill>
                <a:latin typeface="ＭＳ 明朝" pitchFamily="17" charset="-128"/>
                <a:ea typeface="ＭＳ 明朝" pitchFamily="17" charset="-128"/>
              </a:defRPr>
            </a:lvl6pPr>
            <a:lvl7pPr marL="2971800" indent="-228600" defTabSz="1279525" eaLnBrk="0" fontAlgn="base" hangingPunct="0">
              <a:spcBef>
                <a:spcPct val="0"/>
              </a:spcBef>
              <a:spcAft>
                <a:spcPct val="0"/>
              </a:spcAft>
              <a:defRPr kumimoji="1" sz="1200">
                <a:solidFill>
                  <a:schemeClr val="tx1"/>
                </a:solidFill>
                <a:latin typeface="ＭＳ 明朝" pitchFamily="17" charset="-128"/>
                <a:ea typeface="ＭＳ 明朝" pitchFamily="17" charset="-128"/>
              </a:defRPr>
            </a:lvl7pPr>
            <a:lvl8pPr marL="3429000" indent="-228600" defTabSz="1279525" eaLnBrk="0" fontAlgn="base" hangingPunct="0">
              <a:spcBef>
                <a:spcPct val="0"/>
              </a:spcBef>
              <a:spcAft>
                <a:spcPct val="0"/>
              </a:spcAft>
              <a:defRPr kumimoji="1" sz="1200">
                <a:solidFill>
                  <a:schemeClr val="tx1"/>
                </a:solidFill>
                <a:latin typeface="ＭＳ 明朝" pitchFamily="17" charset="-128"/>
                <a:ea typeface="ＭＳ 明朝" pitchFamily="17" charset="-128"/>
              </a:defRPr>
            </a:lvl8pPr>
            <a:lvl9pPr marL="3886200" indent="-228600" defTabSz="1279525" eaLnBrk="0" fontAlgn="base" hangingPunct="0">
              <a:spcBef>
                <a:spcPct val="0"/>
              </a:spcBef>
              <a:spcAft>
                <a:spcPct val="0"/>
              </a:spcAft>
              <a:defRPr kumimoji="1" sz="1200">
                <a:solidFill>
                  <a:schemeClr val="tx1"/>
                </a:solidFill>
                <a:latin typeface="ＭＳ 明朝" pitchFamily="17" charset="-128"/>
                <a:ea typeface="ＭＳ 明朝" pitchFamily="17" charset="-128"/>
              </a:defRPr>
            </a:lvl9pPr>
          </a:lstStyle>
          <a:p>
            <a:pPr algn="ctr" eaLnBrk="1" hangingPunct="1">
              <a:lnSpc>
                <a:spcPts val="400"/>
              </a:lnSpc>
            </a:pPr>
            <a:r>
              <a:rPr lang="en-US" altLang="ja-JP" sz="800" b="1" dirty="0" smtClean="0">
                <a:solidFill>
                  <a:srgbClr val="FFFFFF"/>
                </a:solidFill>
                <a:latin typeface="+mj-lt"/>
                <a:ea typeface="HG丸ｺﾞｼｯｸM-PRO" pitchFamily="50" charset="-128"/>
              </a:rPr>
              <a:t>Collaboration between</a:t>
            </a:r>
          </a:p>
          <a:p>
            <a:pPr algn="ctr" eaLnBrk="1" hangingPunct="1">
              <a:lnSpc>
                <a:spcPts val="400"/>
              </a:lnSpc>
            </a:pPr>
            <a:r>
              <a:rPr lang="en-US" altLang="ja-JP" sz="800" b="1" dirty="0" smtClean="0">
                <a:solidFill>
                  <a:srgbClr val="FFFFFF"/>
                </a:solidFill>
                <a:latin typeface="+mj-lt"/>
                <a:ea typeface="HG丸ｺﾞｼｯｸM-PRO" pitchFamily="50" charset="-128"/>
              </a:rPr>
              <a:t>Systems </a:t>
            </a:r>
            <a:endParaRPr lang="ja-JP" altLang="ja-JP" sz="800" b="1" dirty="0">
              <a:latin typeface="+mj-lt"/>
              <a:ea typeface="HG丸ｺﾞｼｯｸM-PRO" pitchFamily="50" charset="-128"/>
            </a:endParaRPr>
          </a:p>
        </p:txBody>
      </p:sp>
      <p:sp>
        <p:nvSpPr>
          <p:cNvPr id="3112" name="AutoShape 88"/>
          <p:cNvSpPr>
            <a:spLocks noChangeArrowheads="1"/>
          </p:cNvSpPr>
          <p:nvPr/>
        </p:nvSpPr>
        <p:spPr bwMode="auto">
          <a:xfrm>
            <a:off x="6719227" y="3084437"/>
            <a:ext cx="1327679" cy="255375"/>
          </a:xfrm>
          <a:prstGeom prst="roundRect">
            <a:avLst>
              <a:gd name="adj" fmla="val 16667"/>
            </a:avLst>
          </a:prstGeom>
          <a:solidFill>
            <a:srgbClr val="002060"/>
          </a:solidFill>
          <a:ln w="3175">
            <a:solidFill>
              <a:srgbClr val="002060"/>
            </a:solidFill>
            <a:round/>
            <a:headEnd/>
            <a:tailEnd/>
          </a:ln>
        </p:spPr>
        <p:txBody>
          <a:bodyPr/>
          <a:lstStyle>
            <a:lvl1pPr defTabSz="1279525" eaLnBrk="0" hangingPunct="0">
              <a:defRPr kumimoji="1" sz="1200">
                <a:solidFill>
                  <a:schemeClr val="tx1"/>
                </a:solidFill>
                <a:latin typeface="ＭＳ 明朝" pitchFamily="17" charset="-128"/>
                <a:ea typeface="ＭＳ 明朝" pitchFamily="17" charset="-128"/>
              </a:defRPr>
            </a:lvl1pPr>
            <a:lvl2pPr marL="742950" indent="-285750" defTabSz="1279525" eaLnBrk="0" hangingPunct="0">
              <a:defRPr kumimoji="1" sz="1200">
                <a:solidFill>
                  <a:schemeClr val="tx1"/>
                </a:solidFill>
                <a:latin typeface="ＭＳ 明朝" pitchFamily="17" charset="-128"/>
                <a:ea typeface="ＭＳ 明朝" pitchFamily="17" charset="-128"/>
              </a:defRPr>
            </a:lvl2pPr>
            <a:lvl3pPr marL="1143000" indent="-228600" defTabSz="1279525" eaLnBrk="0" hangingPunct="0">
              <a:defRPr kumimoji="1" sz="1200">
                <a:solidFill>
                  <a:schemeClr val="tx1"/>
                </a:solidFill>
                <a:latin typeface="ＭＳ 明朝" pitchFamily="17" charset="-128"/>
                <a:ea typeface="ＭＳ 明朝" pitchFamily="17" charset="-128"/>
              </a:defRPr>
            </a:lvl3pPr>
            <a:lvl4pPr marL="1600200" indent="-228600" defTabSz="1279525" eaLnBrk="0" hangingPunct="0">
              <a:defRPr kumimoji="1" sz="1200">
                <a:solidFill>
                  <a:schemeClr val="tx1"/>
                </a:solidFill>
                <a:latin typeface="ＭＳ 明朝" pitchFamily="17" charset="-128"/>
                <a:ea typeface="ＭＳ 明朝" pitchFamily="17" charset="-128"/>
              </a:defRPr>
            </a:lvl4pPr>
            <a:lvl5pPr marL="2057400" indent="-228600" defTabSz="1279525" eaLnBrk="0" hangingPunct="0">
              <a:defRPr kumimoji="1" sz="1200">
                <a:solidFill>
                  <a:schemeClr val="tx1"/>
                </a:solidFill>
                <a:latin typeface="ＭＳ 明朝" pitchFamily="17" charset="-128"/>
                <a:ea typeface="ＭＳ 明朝" pitchFamily="17" charset="-128"/>
              </a:defRPr>
            </a:lvl5pPr>
            <a:lvl6pPr marL="2514600" indent="-228600" defTabSz="1279525" eaLnBrk="0" fontAlgn="base" hangingPunct="0">
              <a:spcBef>
                <a:spcPct val="0"/>
              </a:spcBef>
              <a:spcAft>
                <a:spcPct val="0"/>
              </a:spcAft>
              <a:defRPr kumimoji="1" sz="1200">
                <a:solidFill>
                  <a:schemeClr val="tx1"/>
                </a:solidFill>
                <a:latin typeface="ＭＳ 明朝" pitchFamily="17" charset="-128"/>
                <a:ea typeface="ＭＳ 明朝" pitchFamily="17" charset="-128"/>
              </a:defRPr>
            </a:lvl6pPr>
            <a:lvl7pPr marL="2971800" indent="-228600" defTabSz="1279525" eaLnBrk="0" fontAlgn="base" hangingPunct="0">
              <a:spcBef>
                <a:spcPct val="0"/>
              </a:spcBef>
              <a:spcAft>
                <a:spcPct val="0"/>
              </a:spcAft>
              <a:defRPr kumimoji="1" sz="1200">
                <a:solidFill>
                  <a:schemeClr val="tx1"/>
                </a:solidFill>
                <a:latin typeface="ＭＳ 明朝" pitchFamily="17" charset="-128"/>
                <a:ea typeface="ＭＳ 明朝" pitchFamily="17" charset="-128"/>
              </a:defRPr>
            </a:lvl7pPr>
            <a:lvl8pPr marL="3429000" indent="-228600" defTabSz="1279525" eaLnBrk="0" fontAlgn="base" hangingPunct="0">
              <a:spcBef>
                <a:spcPct val="0"/>
              </a:spcBef>
              <a:spcAft>
                <a:spcPct val="0"/>
              </a:spcAft>
              <a:defRPr kumimoji="1" sz="1200">
                <a:solidFill>
                  <a:schemeClr val="tx1"/>
                </a:solidFill>
                <a:latin typeface="ＭＳ 明朝" pitchFamily="17" charset="-128"/>
                <a:ea typeface="ＭＳ 明朝" pitchFamily="17" charset="-128"/>
              </a:defRPr>
            </a:lvl8pPr>
            <a:lvl9pPr marL="3886200" indent="-228600" defTabSz="1279525" eaLnBrk="0" fontAlgn="base" hangingPunct="0">
              <a:spcBef>
                <a:spcPct val="0"/>
              </a:spcBef>
              <a:spcAft>
                <a:spcPct val="0"/>
              </a:spcAft>
              <a:defRPr kumimoji="1" sz="1200">
                <a:solidFill>
                  <a:schemeClr val="tx1"/>
                </a:solidFill>
                <a:latin typeface="ＭＳ 明朝" pitchFamily="17" charset="-128"/>
                <a:ea typeface="ＭＳ 明朝" pitchFamily="17" charset="-128"/>
              </a:defRPr>
            </a:lvl9pPr>
          </a:lstStyle>
          <a:p>
            <a:pPr algn="ctr" eaLnBrk="1" hangingPunct="1">
              <a:lnSpc>
                <a:spcPts val="700"/>
              </a:lnSpc>
            </a:pPr>
            <a:r>
              <a:rPr lang="en-US" altLang="ja-JP" sz="800" b="1" dirty="0" smtClean="0">
                <a:solidFill>
                  <a:srgbClr val="FFFFFF"/>
                </a:solidFill>
                <a:latin typeface="+mj-lt"/>
                <a:ea typeface="HG丸ｺﾞｼｯｸM-PRO" pitchFamily="50" charset="-128"/>
              </a:rPr>
              <a:t>Health Data Management</a:t>
            </a:r>
            <a:endParaRPr lang="ja-JP" altLang="ja-JP" sz="800" b="1" dirty="0">
              <a:latin typeface="HG丸ｺﾞｼｯｸM-PRO" pitchFamily="50" charset="-128"/>
              <a:ea typeface="HG丸ｺﾞｼｯｸM-PRO" pitchFamily="50" charset="-128"/>
            </a:endParaRPr>
          </a:p>
        </p:txBody>
      </p:sp>
      <p:sp>
        <p:nvSpPr>
          <p:cNvPr id="3113" name="AutoShape 89"/>
          <p:cNvSpPr>
            <a:spLocks noChangeArrowheads="1"/>
          </p:cNvSpPr>
          <p:nvPr/>
        </p:nvSpPr>
        <p:spPr bwMode="auto">
          <a:xfrm>
            <a:off x="6719227" y="3368600"/>
            <a:ext cx="1327679" cy="225425"/>
          </a:xfrm>
          <a:prstGeom prst="roundRect">
            <a:avLst>
              <a:gd name="adj" fmla="val 16667"/>
            </a:avLst>
          </a:prstGeom>
          <a:solidFill>
            <a:srgbClr val="002060"/>
          </a:solidFill>
          <a:ln w="3175">
            <a:solidFill>
              <a:srgbClr val="002060"/>
            </a:solidFill>
            <a:round/>
            <a:headEnd/>
            <a:tailEnd/>
          </a:ln>
        </p:spPr>
        <p:txBody>
          <a:bodyPr/>
          <a:lstStyle>
            <a:lvl1pPr defTabSz="1279525" eaLnBrk="0" hangingPunct="0">
              <a:defRPr kumimoji="1" sz="1200">
                <a:solidFill>
                  <a:schemeClr val="tx1"/>
                </a:solidFill>
                <a:latin typeface="ＭＳ 明朝" pitchFamily="17" charset="-128"/>
                <a:ea typeface="ＭＳ 明朝" pitchFamily="17" charset="-128"/>
              </a:defRPr>
            </a:lvl1pPr>
            <a:lvl2pPr marL="742950" indent="-285750" defTabSz="1279525" eaLnBrk="0" hangingPunct="0">
              <a:defRPr kumimoji="1" sz="1200">
                <a:solidFill>
                  <a:schemeClr val="tx1"/>
                </a:solidFill>
                <a:latin typeface="ＭＳ 明朝" pitchFamily="17" charset="-128"/>
                <a:ea typeface="ＭＳ 明朝" pitchFamily="17" charset="-128"/>
              </a:defRPr>
            </a:lvl2pPr>
            <a:lvl3pPr marL="1143000" indent="-228600" defTabSz="1279525" eaLnBrk="0" hangingPunct="0">
              <a:defRPr kumimoji="1" sz="1200">
                <a:solidFill>
                  <a:schemeClr val="tx1"/>
                </a:solidFill>
                <a:latin typeface="ＭＳ 明朝" pitchFamily="17" charset="-128"/>
                <a:ea typeface="ＭＳ 明朝" pitchFamily="17" charset="-128"/>
              </a:defRPr>
            </a:lvl3pPr>
            <a:lvl4pPr marL="1600200" indent="-228600" defTabSz="1279525" eaLnBrk="0" hangingPunct="0">
              <a:defRPr kumimoji="1" sz="1200">
                <a:solidFill>
                  <a:schemeClr val="tx1"/>
                </a:solidFill>
                <a:latin typeface="ＭＳ 明朝" pitchFamily="17" charset="-128"/>
                <a:ea typeface="ＭＳ 明朝" pitchFamily="17" charset="-128"/>
              </a:defRPr>
            </a:lvl4pPr>
            <a:lvl5pPr marL="2057400" indent="-228600" defTabSz="1279525" eaLnBrk="0" hangingPunct="0">
              <a:defRPr kumimoji="1" sz="1200">
                <a:solidFill>
                  <a:schemeClr val="tx1"/>
                </a:solidFill>
                <a:latin typeface="ＭＳ 明朝" pitchFamily="17" charset="-128"/>
                <a:ea typeface="ＭＳ 明朝" pitchFamily="17" charset="-128"/>
              </a:defRPr>
            </a:lvl5pPr>
            <a:lvl6pPr marL="2514600" indent="-228600" defTabSz="1279525" eaLnBrk="0" fontAlgn="base" hangingPunct="0">
              <a:spcBef>
                <a:spcPct val="0"/>
              </a:spcBef>
              <a:spcAft>
                <a:spcPct val="0"/>
              </a:spcAft>
              <a:defRPr kumimoji="1" sz="1200">
                <a:solidFill>
                  <a:schemeClr val="tx1"/>
                </a:solidFill>
                <a:latin typeface="ＭＳ 明朝" pitchFamily="17" charset="-128"/>
                <a:ea typeface="ＭＳ 明朝" pitchFamily="17" charset="-128"/>
              </a:defRPr>
            </a:lvl6pPr>
            <a:lvl7pPr marL="2971800" indent="-228600" defTabSz="1279525" eaLnBrk="0" fontAlgn="base" hangingPunct="0">
              <a:spcBef>
                <a:spcPct val="0"/>
              </a:spcBef>
              <a:spcAft>
                <a:spcPct val="0"/>
              </a:spcAft>
              <a:defRPr kumimoji="1" sz="1200">
                <a:solidFill>
                  <a:schemeClr val="tx1"/>
                </a:solidFill>
                <a:latin typeface="ＭＳ 明朝" pitchFamily="17" charset="-128"/>
                <a:ea typeface="ＭＳ 明朝" pitchFamily="17" charset="-128"/>
              </a:defRPr>
            </a:lvl7pPr>
            <a:lvl8pPr marL="3429000" indent="-228600" defTabSz="1279525" eaLnBrk="0" fontAlgn="base" hangingPunct="0">
              <a:spcBef>
                <a:spcPct val="0"/>
              </a:spcBef>
              <a:spcAft>
                <a:spcPct val="0"/>
              </a:spcAft>
              <a:defRPr kumimoji="1" sz="1200">
                <a:solidFill>
                  <a:schemeClr val="tx1"/>
                </a:solidFill>
                <a:latin typeface="ＭＳ 明朝" pitchFamily="17" charset="-128"/>
                <a:ea typeface="ＭＳ 明朝" pitchFamily="17" charset="-128"/>
              </a:defRPr>
            </a:lvl8pPr>
            <a:lvl9pPr marL="3886200" indent="-228600" defTabSz="1279525" eaLnBrk="0" fontAlgn="base" hangingPunct="0">
              <a:spcBef>
                <a:spcPct val="0"/>
              </a:spcBef>
              <a:spcAft>
                <a:spcPct val="0"/>
              </a:spcAft>
              <a:defRPr kumimoji="1" sz="1200">
                <a:solidFill>
                  <a:schemeClr val="tx1"/>
                </a:solidFill>
                <a:latin typeface="ＭＳ 明朝" pitchFamily="17" charset="-128"/>
                <a:ea typeface="ＭＳ 明朝" pitchFamily="17" charset="-128"/>
              </a:defRPr>
            </a:lvl9pPr>
          </a:lstStyle>
          <a:p>
            <a:pPr algn="ctr" eaLnBrk="1" hangingPunct="1">
              <a:lnSpc>
                <a:spcPts val="300"/>
              </a:lnSpc>
            </a:pPr>
            <a:r>
              <a:rPr lang="en-US" altLang="ja-JP" sz="800" b="1" dirty="0" smtClean="0">
                <a:solidFill>
                  <a:srgbClr val="FFFFFF"/>
                </a:solidFill>
                <a:latin typeface="+mj-lt"/>
                <a:ea typeface="HG丸ｺﾞｼｯｸM-PRO" pitchFamily="50" charset="-128"/>
              </a:rPr>
              <a:t>Information Provision</a:t>
            </a:r>
          </a:p>
          <a:p>
            <a:pPr algn="ctr" eaLnBrk="1" hangingPunct="1">
              <a:lnSpc>
                <a:spcPts val="300"/>
              </a:lnSpc>
            </a:pPr>
            <a:r>
              <a:rPr lang="en-US" altLang="ja-JP" sz="800" b="1" dirty="0" smtClean="0">
                <a:solidFill>
                  <a:srgbClr val="FFFFFF"/>
                </a:solidFill>
                <a:latin typeface="+mj-lt"/>
                <a:ea typeface="HG丸ｺﾞｼｯｸM-PRO" pitchFamily="50" charset="-128"/>
              </a:rPr>
              <a:t>(Open Data)</a:t>
            </a:r>
            <a:endParaRPr lang="ja-JP" altLang="ja-JP" sz="800" b="1" dirty="0">
              <a:latin typeface="+mj-lt"/>
              <a:ea typeface="HG丸ｺﾞｼｯｸM-PRO" pitchFamily="50" charset="-128"/>
            </a:endParaRPr>
          </a:p>
        </p:txBody>
      </p:sp>
      <p:sp>
        <p:nvSpPr>
          <p:cNvPr id="3114" name="AutoShape 90"/>
          <p:cNvSpPr>
            <a:spLocks noChangeArrowheads="1"/>
          </p:cNvSpPr>
          <p:nvPr/>
        </p:nvSpPr>
        <p:spPr bwMode="auto">
          <a:xfrm>
            <a:off x="2133227" y="2416100"/>
            <a:ext cx="5340054" cy="371475"/>
          </a:xfrm>
          <a:prstGeom prst="roundRect">
            <a:avLst>
              <a:gd name="adj" fmla="val 16667"/>
            </a:avLst>
          </a:prstGeom>
          <a:solidFill>
            <a:srgbClr val="FFFFFF">
              <a:alpha val="0"/>
            </a:srgbClr>
          </a:solidFill>
          <a:ln>
            <a:noFill/>
          </a:ln>
          <a:extLst>
            <a:ext uri="{91240B29-F687-4F45-9708-019B960494DF}">
              <a14:hiddenLine xmlns:a14="http://schemas.microsoft.com/office/drawing/2010/main" w="25400">
                <a:solidFill>
                  <a:srgbClr val="000000"/>
                </a:solidFill>
                <a:round/>
                <a:headEnd/>
                <a:tailEnd/>
              </a14:hiddenLine>
            </a:ext>
          </a:extLst>
        </p:spPr>
        <p:txBody>
          <a:bodyPr/>
          <a:lstStyle>
            <a:lvl1pPr eaLnBrk="0" hangingPunct="0">
              <a:defRPr kumimoji="1" sz="1200">
                <a:solidFill>
                  <a:schemeClr val="tx1"/>
                </a:solidFill>
                <a:latin typeface="ＭＳ 明朝" pitchFamily="17" charset="-128"/>
                <a:ea typeface="ＭＳ 明朝" pitchFamily="17" charset="-128"/>
              </a:defRPr>
            </a:lvl1pPr>
            <a:lvl2pPr marL="742950" indent="-285750" eaLnBrk="0" hangingPunct="0">
              <a:defRPr kumimoji="1" sz="1200">
                <a:solidFill>
                  <a:schemeClr val="tx1"/>
                </a:solidFill>
                <a:latin typeface="ＭＳ 明朝" pitchFamily="17" charset="-128"/>
                <a:ea typeface="ＭＳ 明朝" pitchFamily="17" charset="-128"/>
              </a:defRPr>
            </a:lvl2pPr>
            <a:lvl3pPr marL="1143000" indent="-228600" eaLnBrk="0" hangingPunct="0">
              <a:defRPr kumimoji="1" sz="1200">
                <a:solidFill>
                  <a:schemeClr val="tx1"/>
                </a:solidFill>
                <a:latin typeface="ＭＳ 明朝" pitchFamily="17" charset="-128"/>
                <a:ea typeface="ＭＳ 明朝" pitchFamily="17" charset="-128"/>
              </a:defRPr>
            </a:lvl3pPr>
            <a:lvl4pPr marL="1600200" indent="-228600" eaLnBrk="0" hangingPunct="0">
              <a:defRPr kumimoji="1" sz="1200">
                <a:solidFill>
                  <a:schemeClr val="tx1"/>
                </a:solidFill>
                <a:latin typeface="ＭＳ 明朝" pitchFamily="17" charset="-128"/>
                <a:ea typeface="ＭＳ 明朝" pitchFamily="17" charset="-128"/>
              </a:defRPr>
            </a:lvl4pPr>
            <a:lvl5pPr marL="2057400" indent="-228600" eaLnBrk="0" hangingPunct="0">
              <a:defRPr kumimoji="1" sz="1200">
                <a:solidFill>
                  <a:schemeClr val="tx1"/>
                </a:solidFill>
                <a:latin typeface="ＭＳ 明朝" pitchFamily="17" charset="-128"/>
                <a:ea typeface="ＭＳ 明朝" pitchFamily="17" charset="-128"/>
              </a:defRPr>
            </a:lvl5pPr>
            <a:lvl6pPr marL="2514600" indent="-228600" eaLnBrk="0" fontAlgn="base" hangingPunct="0">
              <a:spcBef>
                <a:spcPct val="0"/>
              </a:spcBef>
              <a:spcAft>
                <a:spcPct val="0"/>
              </a:spcAft>
              <a:defRPr kumimoji="1" sz="1200">
                <a:solidFill>
                  <a:schemeClr val="tx1"/>
                </a:solidFill>
                <a:latin typeface="ＭＳ 明朝" pitchFamily="17" charset="-128"/>
                <a:ea typeface="ＭＳ 明朝" pitchFamily="17" charset="-128"/>
              </a:defRPr>
            </a:lvl6pPr>
            <a:lvl7pPr marL="2971800" indent="-228600" eaLnBrk="0" fontAlgn="base" hangingPunct="0">
              <a:spcBef>
                <a:spcPct val="0"/>
              </a:spcBef>
              <a:spcAft>
                <a:spcPct val="0"/>
              </a:spcAft>
              <a:defRPr kumimoji="1" sz="1200">
                <a:solidFill>
                  <a:schemeClr val="tx1"/>
                </a:solidFill>
                <a:latin typeface="ＭＳ 明朝" pitchFamily="17" charset="-128"/>
                <a:ea typeface="ＭＳ 明朝" pitchFamily="17" charset="-128"/>
              </a:defRPr>
            </a:lvl7pPr>
            <a:lvl8pPr marL="3429000" indent="-228600" eaLnBrk="0" fontAlgn="base" hangingPunct="0">
              <a:spcBef>
                <a:spcPct val="0"/>
              </a:spcBef>
              <a:spcAft>
                <a:spcPct val="0"/>
              </a:spcAft>
              <a:defRPr kumimoji="1" sz="1200">
                <a:solidFill>
                  <a:schemeClr val="tx1"/>
                </a:solidFill>
                <a:latin typeface="ＭＳ 明朝" pitchFamily="17" charset="-128"/>
                <a:ea typeface="ＭＳ 明朝" pitchFamily="17" charset="-128"/>
              </a:defRPr>
            </a:lvl8pPr>
            <a:lvl9pPr marL="3886200" indent="-228600" eaLnBrk="0" fontAlgn="base" hangingPunct="0">
              <a:spcBef>
                <a:spcPct val="0"/>
              </a:spcBef>
              <a:spcAft>
                <a:spcPct val="0"/>
              </a:spcAft>
              <a:defRPr kumimoji="1" sz="1200">
                <a:solidFill>
                  <a:schemeClr val="tx1"/>
                </a:solidFill>
                <a:latin typeface="ＭＳ 明朝" pitchFamily="17" charset="-128"/>
                <a:ea typeface="ＭＳ 明朝" pitchFamily="17" charset="-128"/>
              </a:defRPr>
            </a:lvl9pPr>
          </a:lstStyle>
          <a:p>
            <a:pPr algn="ctr" eaLnBrk="1" hangingPunct="1">
              <a:lnSpc>
                <a:spcPct val="160000"/>
              </a:lnSpc>
            </a:pPr>
            <a:r>
              <a:rPr lang="en-US" altLang="ja-JP" b="1" dirty="0" smtClean="0">
                <a:solidFill>
                  <a:srgbClr val="002060"/>
                </a:solidFill>
                <a:latin typeface="+mj-lt"/>
                <a:ea typeface="HG丸ｺﾞｼｯｸM-PRO" pitchFamily="50" charset="-128"/>
              </a:rPr>
              <a:t>Fukuoka City’s Integrated Community Care Information Platform</a:t>
            </a:r>
            <a:endParaRPr lang="ja-JP" altLang="en-US" b="1" dirty="0">
              <a:solidFill>
                <a:srgbClr val="002060"/>
              </a:solidFill>
              <a:latin typeface="+mj-lt"/>
              <a:ea typeface="HG丸ｺﾞｼｯｸM-PRO" pitchFamily="50" charset="-128"/>
            </a:endParaRPr>
          </a:p>
        </p:txBody>
      </p:sp>
      <p:sp>
        <p:nvSpPr>
          <p:cNvPr id="3115" name="AutoShape 97"/>
          <p:cNvSpPr>
            <a:spLocks noChangeArrowheads="1"/>
          </p:cNvSpPr>
          <p:nvPr/>
        </p:nvSpPr>
        <p:spPr bwMode="auto">
          <a:xfrm>
            <a:off x="1642402" y="3928987"/>
            <a:ext cx="2569369" cy="342900"/>
          </a:xfrm>
          <a:prstGeom prst="roundRect">
            <a:avLst>
              <a:gd name="adj" fmla="val 16667"/>
            </a:avLst>
          </a:prstGeom>
          <a:solidFill>
            <a:srgbClr val="FFFFFF">
              <a:alpha val="0"/>
            </a:srgbClr>
          </a:solidFill>
          <a:ln>
            <a:noFill/>
          </a:ln>
          <a:extLst>
            <a:ext uri="{91240B29-F687-4F45-9708-019B960494DF}">
              <a14:hiddenLine xmlns:a14="http://schemas.microsoft.com/office/drawing/2010/main" w="25400">
                <a:solidFill>
                  <a:srgbClr val="000000"/>
                </a:solidFill>
                <a:round/>
                <a:headEnd/>
                <a:tailEnd/>
              </a14:hiddenLine>
            </a:ext>
          </a:extLst>
        </p:spPr>
        <p:txBody>
          <a:bodyPr/>
          <a:lstStyle>
            <a:lvl1pPr defTabSz="1279525" eaLnBrk="0" hangingPunct="0">
              <a:defRPr kumimoji="1" sz="1200">
                <a:solidFill>
                  <a:schemeClr val="tx1"/>
                </a:solidFill>
                <a:latin typeface="ＭＳ 明朝" pitchFamily="17" charset="-128"/>
                <a:ea typeface="ＭＳ 明朝" pitchFamily="17" charset="-128"/>
              </a:defRPr>
            </a:lvl1pPr>
            <a:lvl2pPr marL="742950" indent="-285750" defTabSz="1279525" eaLnBrk="0" hangingPunct="0">
              <a:defRPr kumimoji="1" sz="1200">
                <a:solidFill>
                  <a:schemeClr val="tx1"/>
                </a:solidFill>
                <a:latin typeface="ＭＳ 明朝" pitchFamily="17" charset="-128"/>
                <a:ea typeface="ＭＳ 明朝" pitchFamily="17" charset="-128"/>
              </a:defRPr>
            </a:lvl2pPr>
            <a:lvl3pPr marL="1143000" indent="-228600" defTabSz="1279525" eaLnBrk="0" hangingPunct="0">
              <a:defRPr kumimoji="1" sz="1200">
                <a:solidFill>
                  <a:schemeClr val="tx1"/>
                </a:solidFill>
                <a:latin typeface="ＭＳ 明朝" pitchFamily="17" charset="-128"/>
                <a:ea typeface="ＭＳ 明朝" pitchFamily="17" charset="-128"/>
              </a:defRPr>
            </a:lvl3pPr>
            <a:lvl4pPr marL="1600200" indent="-228600" defTabSz="1279525" eaLnBrk="0" hangingPunct="0">
              <a:defRPr kumimoji="1" sz="1200">
                <a:solidFill>
                  <a:schemeClr val="tx1"/>
                </a:solidFill>
                <a:latin typeface="ＭＳ 明朝" pitchFamily="17" charset="-128"/>
                <a:ea typeface="ＭＳ 明朝" pitchFamily="17" charset="-128"/>
              </a:defRPr>
            </a:lvl4pPr>
            <a:lvl5pPr marL="2057400" indent="-228600" defTabSz="1279525" eaLnBrk="0" hangingPunct="0">
              <a:defRPr kumimoji="1" sz="1200">
                <a:solidFill>
                  <a:schemeClr val="tx1"/>
                </a:solidFill>
                <a:latin typeface="ＭＳ 明朝" pitchFamily="17" charset="-128"/>
                <a:ea typeface="ＭＳ 明朝" pitchFamily="17" charset="-128"/>
              </a:defRPr>
            </a:lvl5pPr>
            <a:lvl6pPr marL="2514600" indent="-228600" defTabSz="1279525" eaLnBrk="0" fontAlgn="base" hangingPunct="0">
              <a:spcBef>
                <a:spcPct val="0"/>
              </a:spcBef>
              <a:spcAft>
                <a:spcPct val="0"/>
              </a:spcAft>
              <a:defRPr kumimoji="1" sz="1200">
                <a:solidFill>
                  <a:schemeClr val="tx1"/>
                </a:solidFill>
                <a:latin typeface="ＭＳ 明朝" pitchFamily="17" charset="-128"/>
                <a:ea typeface="ＭＳ 明朝" pitchFamily="17" charset="-128"/>
              </a:defRPr>
            </a:lvl6pPr>
            <a:lvl7pPr marL="2971800" indent="-228600" defTabSz="1279525" eaLnBrk="0" fontAlgn="base" hangingPunct="0">
              <a:spcBef>
                <a:spcPct val="0"/>
              </a:spcBef>
              <a:spcAft>
                <a:spcPct val="0"/>
              </a:spcAft>
              <a:defRPr kumimoji="1" sz="1200">
                <a:solidFill>
                  <a:schemeClr val="tx1"/>
                </a:solidFill>
                <a:latin typeface="ＭＳ 明朝" pitchFamily="17" charset="-128"/>
                <a:ea typeface="ＭＳ 明朝" pitchFamily="17" charset="-128"/>
              </a:defRPr>
            </a:lvl7pPr>
            <a:lvl8pPr marL="3429000" indent="-228600" defTabSz="1279525" eaLnBrk="0" fontAlgn="base" hangingPunct="0">
              <a:spcBef>
                <a:spcPct val="0"/>
              </a:spcBef>
              <a:spcAft>
                <a:spcPct val="0"/>
              </a:spcAft>
              <a:defRPr kumimoji="1" sz="1200">
                <a:solidFill>
                  <a:schemeClr val="tx1"/>
                </a:solidFill>
                <a:latin typeface="ＭＳ 明朝" pitchFamily="17" charset="-128"/>
                <a:ea typeface="ＭＳ 明朝" pitchFamily="17" charset="-128"/>
              </a:defRPr>
            </a:lvl8pPr>
            <a:lvl9pPr marL="3886200" indent="-228600" defTabSz="1279525" eaLnBrk="0" fontAlgn="base" hangingPunct="0">
              <a:spcBef>
                <a:spcPct val="0"/>
              </a:spcBef>
              <a:spcAft>
                <a:spcPct val="0"/>
              </a:spcAft>
              <a:defRPr kumimoji="1" sz="1200">
                <a:solidFill>
                  <a:schemeClr val="tx1"/>
                </a:solidFill>
                <a:latin typeface="ＭＳ 明朝" pitchFamily="17" charset="-128"/>
                <a:ea typeface="ＭＳ 明朝" pitchFamily="17" charset="-128"/>
              </a:defRPr>
            </a:lvl9pPr>
          </a:lstStyle>
          <a:p>
            <a:pPr algn="ctr" eaLnBrk="1" hangingPunct="1"/>
            <a:r>
              <a:rPr lang="en-US" altLang="ja-JP" sz="1000" dirty="0" smtClean="0">
                <a:solidFill>
                  <a:srgbClr val="002060"/>
                </a:solidFill>
                <a:latin typeface="+mj-lt"/>
                <a:ea typeface="HG丸ｺﾞｼｯｸM-PRO" pitchFamily="50" charset="-128"/>
              </a:rPr>
              <a:t>Function of</a:t>
            </a:r>
            <a:r>
              <a:rPr lang="en-US" altLang="ja-JP" sz="1000" b="1" dirty="0" smtClean="0">
                <a:solidFill>
                  <a:srgbClr val="002060"/>
                </a:solidFill>
                <a:latin typeface="+mj-lt"/>
                <a:ea typeface="HG丸ｺﾞｼｯｸM-PRO" pitchFamily="50" charset="-128"/>
              </a:rPr>
              <a:t> </a:t>
            </a:r>
            <a:r>
              <a:rPr lang="en-US" altLang="ja-JP" sz="1000" dirty="0" smtClean="0">
                <a:solidFill>
                  <a:srgbClr val="002060"/>
                </a:solidFill>
                <a:latin typeface="+mj-lt"/>
                <a:ea typeface="HG丸ｺﾞｼｯｸM-PRO" pitchFamily="50" charset="-128"/>
              </a:rPr>
              <a:t>Health Data Collection</a:t>
            </a:r>
            <a:endParaRPr lang="ja-JP" altLang="ja-JP" dirty="0">
              <a:latin typeface="HG丸ｺﾞｼｯｸM-PRO" pitchFamily="50" charset="-128"/>
              <a:ea typeface="HG丸ｺﾞｼｯｸM-PRO" pitchFamily="50" charset="-128"/>
            </a:endParaRPr>
          </a:p>
        </p:txBody>
      </p:sp>
      <p:sp>
        <p:nvSpPr>
          <p:cNvPr id="3116" name="AutoShape 98"/>
          <p:cNvSpPr>
            <a:spLocks noChangeArrowheads="1"/>
          </p:cNvSpPr>
          <p:nvPr/>
        </p:nvSpPr>
        <p:spPr bwMode="auto">
          <a:xfrm>
            <a:off x="1495034" y="4722738"/>
            <a:ext cx="2935685" cy="341311"/>
          </a:xfrm>
          <a:prstGeom prst="roundRect">
            <a:avLst>
              <a:gd name="adj" fmla="val 16667"/>
            </a:avLst>
          </a:prstGeom>
          <a:solidFill>
            <a:srgbClr val="C4BC96"/>
          </a:solidFill>
          <a:ln>
            <a:noFill/>
          </a:ln>
          <a:extLst>
            <a:ext uri="{91240B29-F687-4F45-9708-019B960494DF}">
              <a14:hiddenLine xmlns:a14="http://schemas.microsoft.com/office/drawing/2010/main" w="3175">
                <a:solidFill>
                  <a:srgbClr val="000000"/>
                </a:solidFill>
                <a:round/>
                <a:headEnd/>
                <a:tailEnd/>
              </a14:hiddenLine>
            </a:ext>
          </a:extLst>
        </p:spPr>
        <p:txBody>
          <a:bodyPr/>
          <a:lstStyle>
            <a:lvl1pPr defTabSz="1279525" eaLnBrk="0" hangingPunct="0">
              <a:defRPr kumimoji="1" sz="1200">
                <a:solidFill>
                  <a:schemeClr val="tx1"/>
                </a:solidFill>
                <a:latin typeface="ＭＳ 明朝" pitchFamily="17" charset="-128"/>
                <a:ea typeface="ＭＳ 明朝" pitchFamily="17" charset="-128"/>
              </a:defRPr>
            </a:lvl1pPr>
            <a:lvl2pPr marL="742950" indent="-285750" defTabSz="1279525" eaLnBrk="0" hangingPunct="0">
              <a:defRPr kumimoji="1" sz="1200">
                <a:solidFill>
                  <a:schemeClr val="tx1"/>
                </a:solidFill>
                <a:latin typeface="ＭＳ 明朝" pitchFamily="17" charset="-128"/>
                <a:ea typeface="ＭＳ 明朝" pitchFamily="17" charset="-128"/>
              </a:defRPr>
            </a:lvl2pPr>
            <a:lvl3pPr marL="1143000" indent="-228600" defTabSz="1279525" eaLnBrk="0" hangingPunct="0">
              <a:defRPr kumimoji="1" sz="1200">
                <a:solidFill>
                  <a:schemeClr val="tx1"/>
                </a:solidFill>
                <a:latin typeface="ＭＳ 明朝" pitchFamily="17" charset="-128"/>
                <a:ea typeface="ＭＳ 明朝" pitchFamily="17" charset="-128"/>
              </a:defRPr>
            </a:lvl3pPr>
            <a:lvl4pPr marL="1600200" indent="-228600" defTabSz="1279525" eaLnBrk="0" hangingPunct="0">
              <a:defRPr kumimoji="1" sz="1200">
                <a:solidFill>
                  <a:schemeClr val="tx1"/>
                </a:solidFill>
                <a:latin typeface="ＭＳ 明朝" pitchFamily="17" charset="-128"/>
                <a:ea typeface="ＭＳ 明朝" pitchFamily="17" charset="-128"/>
              </a:defRPr>
            </a:lvl4pPr>
            <a:lvl5pPr marL="2057400" indent="-228600" defTabSz="1279525" eaLnBrk="0" hangingPunct="0">
              <a:defRPr kumimoji="1" sz="1200">
                <a:solidFill>
                  <a:schemeClr val="tx1"/>
                </a:solidFill>
                <a:latin typeface="ＭＳ 明朝" pitchFamily="17" charset="-128"/>
                <a:ea typeface="ＭＳ 明朝" pitchFamily="17" charset="-128"/>
              </a:defRPr>
            </a:lvl5pPr>
            <a:lvl6pPr marL="2514600" indent="-228600" defTabSz="1279525" eaLnBrk="0" fontAlgn="base" hangingPunct="0">
              <a:spcBef>
                <a:spcPct val="0"/>
              </a:spcBef>
              <a:spcAft>
                <a:spcPct val="0"/>
              </a:spcAft>
              <a:defRPr kumimoji="1" sz="1200">
                <a:solidFill>
                  <a:schemeClr val="tx1"/>
                </a:solidFill>
                <a:latin typeface="ＭＳ 明朝" pitchFamily="17" charset="-128"/>
                <a:ea typeface="ＭＳ 明朝" pitchFamily="17" charset="-128"/>
              </a:defRPr>
            </a:lvl6pPr>
            <a:lvl7pPr marL="2971800" indent="-228600" defTabSz="1279525" eaLnBrk="0" fontAlgn="base" hangingPunct="0">
              <a:spcBef>
                <a:spcPct val="0"/>
              </a:spcBef>
              <a:spcAft>
                <a:spcPct val="0"/>
              </a:spcAft>
              <a:defRPr kumimoji="1" sz="1200">
                <a:solidFill>
                  <a:schemeClr val="tx1"/>
                </a:solidFill>
                <a:latin typeface="ＭＳ 明朝" pitchFamily="17" charset="-128"/>
                <a:ea typeface="ＭＳ 明朝" pitchFamily="17" charset="-128"/>
              </a:defRPr>
            </a:lvl7pPr>
            <a:lvl8pPr marL="3429000" indent="-228600" defTabSz="1279525" eaLnBrk="0" fontAlgn="base" hangingPunct="0">
              <a:spcBef>
                <a:spcPct val="0"/>
              </a:spcBef>
              <a:spcAft>
                <a:spcPct val="0"/>
              </a:spcAft>
              <a:defRPr kumimoji="1" sz="1200">
                <a:solidFill>
                  <a:schemeClr val="tx1"/>
                </a:solidFill>
                <a:latin typeface="ＭＳ 明朝" pitchFamily="17" charset="-128"/>
                <a:ea typeface="ＭＳ 明朝" pitchFamily="17" charset="-128"/>
              </a:defRPr>
            </a:lvl8pPr>
            <a:lvl9pPr marL="3886200" indent="-228600" defTabSz="1279525" eaLnBrk="0" fontAlgn="base" hangingPunct="0">
              <a:spcBef>
                <a:spcPct val="0"/>
              </a:spcBef>
              <a:spcAft>
                <a:spcPct val="0"/>
              </a:spcAft>
              <a:defRPr kumimoji="1" sz="1200">
                <a:solidFill>
                  <a:schemeClr val="tx1"/>
                </a:solidFill>
                <a:latin typeface="ＭＳ 明朝" pitchFamily="17" charset="-128"/>
                <a:ea typeface="ＭＳ 明朝" pitchFamily="17" charset="-128"/>
              </a:defRPr>
            </a:lvl9pPr>
          </a:lstStyle>
          <a:p>
            <a:pPr algn="ctr" eaLnBrk="1" hangingPunct="1">
              <a:lnSpc>
                <a:spcPct val="88000"/>
              </a:lnSpc>
            </a:pPr>
            <a:r>
              <a:rPr lang="en-US" altLang="ja-JP" sz="900" b="1" dirty="0" smtClean="0">
                <a:solidFill>
                  <a:srgbClr val="002060"/>
                </a:solidFill>
                <a:latin typeface="+mj-lt"/>
                <a:ea typeface="HG丸ｺﾞｼｯｸM-PRO" pitchFamily="50" charset="-128"/>
              </a:rPr>
              <a:t>Health Data Management making use of ICT (Advanced Devices)</a:t>
            </a:r>
            <a:endParaRPr lang="ja-JP" altLang="ja-JP" dirty="0">
              <a:latin typeface="HG丸ｺﾞｼｯｸM-PRO" pitchFamily="50" charset="-128"/>
              <a:ea typeface="HG丸ｺﾞｼｯｸM-PRO" pitchFamily="50" charset="-128"/>
            </a:endParaRPr>
          </a:p>
        </p:txBody>
      </p:sp>
      <p:sp>
        <p:nvSpPr>
          <p:cNvPr id="104" name="AutoShape 96"/>
          <p:cNvSpPr>
            <a:spLocks noChangeAspect="1" noEditPoints="1" noChangeArrowheads="1"/>
          </p:cNvSpPr>
          <p:nvPr/>
        </p:nvSpPr>
        <p:spPr bwMode="auto">
          <a:xfrm>
            <a:off x="5276322" y="3855963"/>
            <a:ext cx="2885810" cy="108267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1">
            <a:gsLst>
              <a:gs pos="0">
                <a:srgbClr val="BFBFBF">
                  <a:gamma/>
                  <a:tint val="0"/>
                  <a:invGamma/>
                </a:srgbClr>
              </a:gs>
              <a:gs pos="100000">
                <a:srgbClr val="BFBFBF"/>
              </a:gs>
            </a:gsLst>
            <a:path path="rect">
              <a:fillToRect l="50000" t="50000" r="50000" b="50000"/>
            </a:path>
          </a:gradFill>
          <a:ln w="9525">
            <a:solidFill>
              <a:srgbClr val="FFFFFF"/>
            </a:solidFill>
            <a:miter lim="800000"/>
            <a:headEnd/>
            <a:tailEnd/>
          </a:ln>
          <a:effectLst>
            <a:outerShdw dist="107763" dir="2700000" algn="ctr" rotWithShape="0">
              <a:srgbClr val="808080"/>
            </a:outerShdw>
          </a:effectLst>
        </p:spPr>
        <p:txBody>
          <a:bodyPr/>
          <a:lstStyle/>
          <a:p>
            <a:pPr>
              <a:spcBef>
                <a:spcPts val="900"/>
              </a:spcBef>
              <a:defRPr/>
            </a:pPr>
            <a:r>
              <a:rPr lang="ja-JP" altLang="en-US" sz="800" dirty="0">
                <a:latin typeface="HG丸ｺﾞｼｯｸM-PRO" pitchFamily="50" charset="-128"/>
              </a:rPr>
              <a:t>　</a:t>
            </a:r>
            <a:endParaRPr lang="ja-JP" dirty="0"/>
          </a:p>
        </p:txBody>
      </p:sp>
      <p:sp>
        <p:nvSpPr>
          <p:cNvPr id="3121" name="AutoShape 95"/>
          <p:cNvSpPr>
            <a:spLocks noChangeArrowheads="1"/>
          </p:cNvSpPr>
          <p:nvPr/>
        </p:nvSpPr>
        <p:spPr bwMode="auto">
          <a:xfrm>
            <a:off x="5191728" y="4722738"/>
            <a:ext cx="3193654" cy="323608"/>
          </a:xfrm>
          <a:prstGeom prst="roundRect">
            <a:avLst>
              <a:gd name="adj" fmla="val 16667"/>
            </a:avLst>
          </a:prstGeom>
          <a:solidFill>
            <a:srgbClr val="C4BC96"/>
          </a:solidFill>
          <a:ln>
            <a:noFill/>
          </a:ln>
          <a:extLst>
            <a:ext uri="{91240B29-F687-4F45-9708-019B960494DF}">
              <a14:hiddenLine xmlns:a14="http://schemas.microsoft.com/office/drawing/2010/main" w="3175">
                <a:solidFill>
                  <a:srgbClr val="000000"/>
                </a:solidFill>
                <a:round/>
                <a:headEnd/>
                <a:tailEnd/>
              </a14:hiddenLine>
            </a:ext>
          </a:extLst>
        </p:spPr>
        <p:txBody>
          <a:bodyPr/>
          <a:lstStyle>
            <a:lvl1pPr defTabSz="1279525" eaLnBrk="0" hangingPunct="0">
              <a:defRPr kumimoji="1" sz="1200">
                <a:solidFill>
                  <a:schemeClr val="tx1"/>
                </a:solidFill>
                <a:latin typeface="ＭＳ 明朝" pitchFamily="17" charset="-128"/>
                <a:ea typeface="ＭＳ 明朝" pitchFamily="17" charset="-128"/>
              </a:defRPr>
            </a:lvl1pPr>
            <a:lvl2pPr marL="742950" indent="-285750" defTabSz="1279525" eaLnBrk="0" hangingPunct="0">
              <a:defRPr kumimoji="1" sz="1200">
                <a:solidFill>
                  <a:schemeClr val="tx1"/>
                </a:solidFill>
                <a:latin typeface="ＭＳ 明朝" pitchFamily="17" charset="-128"/>
                <a:ea typeface="ＭＳ 明朝" pitchFamily="17" charset="-128"/>
              </a:defRPr>
            </a:lvl2pPr>
            <a:lvl3pPr marL="1143000" indent="-228600" defTabSz="1279525" eaLnBrk="0" hangingPunct="0">
              <a:defRPr kumimoji="1" sz="1200">
                <a:solidFill>
                  <a:schemeClr val="tx1"/>
                </a:solidFill>
                <a:latin typeface="ＭＳ 明朝" pitchFamily="17" charset="-128"/>
                <a:ea typeface="ＭＳ 明朝" pitchFamily="17" charset="-128"/>
              </a:defRPr>
            </a:lvl3pPr>
            <a:lvl4pPr marL="1600200" indent="-228600" defTabSz="1279525" eaLnBrk="0" hangingPunct="0">
              <a:defRPr kumimoji="1" sz="1200">
                <a:solidFill>
                  <a:schemeClr val="tx1"/>
                </a:solidFill>
                <a:latin typeface="ＭＳ 明朝" pitchFamily="17" charset="-128"/>
                <a:ea typeface="ＭＳ 明朝" pitchFamily="17" charset="-128"/>
              </a:defRPr>
            </a:lvl4pPr>
            <a:lvl5pPr marL="2057400" indent="-228600" defTabSz="1279525" eaLnBrk="0" hangingPunct="0">
              <a:defRPr kumimoji="1" sz="1200">
                <a:solidFill>
                  <a:schemeClr val="tx1"/>
                </a:solidFill>
                <a:latin typeface="ＭＳ 明朝" pitchFamily="17" charset="-128"/>
                <a:ea typeface="ＭＳ 明朝" pitchFamily="17" charset="-128"/>
              </a:defRPr>
            </a:lvl5pPr>
            <a:lvl6pPr marL="2514600" indent="-228600" defTabSz="1279525" eaLnBrk="0" fontAlgn="base" hangingPunct="0">
              <a:spcBef>
                <a:spcPct val="0"/>
              </a:spcBef>
              <a:spcAft>
                <a:spcPct val="0"/>
              </a:spcAft>
              <a:defRPr kumimoji="1" sz="1200">
                <a:solidFill>
                  <a:schemeClr val="tx1"/>
                </a:solidFill>
                <a:latin typeface="ＭＳ 明朝" pitchFamily="17" charset="-128"/>
                <a:ea typeface="ＭＳ 明朝" pitchFamily="17" charset="-128"/>
              </a:defRPr>
            </a:lvl6pPr>
            <a:lvl7pPr marL="2971800" indent="-228600" defTabSz="1279525" eaLnBrk="0" fontAlgn="base" hangingPunct="0">
              <a:spcBef>
                <a:spcPct val="0"/>
              </a:spcBef>
              <a:spcAft>
                <a:spcPct val="0"/>
              </a:spcAft>
              <a:defRPr kumimoji="1" sz="1200">
                <a:solidFill>
                  <a:schemeClr val="tx1"/>
                </a:solidFill>
                <a:latin typeface="ＭＳ 明朝" pitchFamily="17" charset="-128"/>
                <a:ea typeface="ＭＳ 明朝" pitchFamily="17" charset="-128"/>
              </a:defRPr>
            </a:lvl7pPr>
            <a:lvl8pPr marL="3429000" indent="-228600" defTabSz="1279525" eaLnBrk="0" fontAlgn="base" hangingPunct="0">
              <a:spcBef>
                <a:spcPct val="0"/>
              </a:spcBef>
              <a:spcAft>
                <a:spcPct val="0"/>
              </a:spcAft>
              <a:defRPr kumimoji="1" sz="1200">
                <a:solidFill>
                  <a:schemeClr val="tx1"/>
                </a:solidFill>
                <a:latin typeface="ＭＳ 明朝" pitchFamily="17" charset="-128"/>
                <a:ea typeface="ＭＳ 明朝" pitchFamily="17" charset="-128"/>
              </a:defRPr>
            </a:lvl8pPr>
            <a:lvl9pPr marL="3886200" indent="-228600" defTabSz="1279525" eaLnBrk="0" fontAlgn="base" hangingPunct="0">
              <a:spcBef>
                <a:spcPct val="0"/>
              </a:spcBef>
              <a:spcAft>
                <a:spcPct val="0"/>
              </a:spcAft>
              <a:defRPr kumimoji="1" sz="1200">
                <a:solidFill>
                  <a:schemeClr val="tx1"/>
                </a:solidFill>
                <a:latin typeface="ＭＳ 明朝" pitchFamily="17" charset="-128"/>
                <a:ea typeface="ＭＳ 明朝" pitchFamily="17" charset="-128"/>
              </a:defRPr>
            </a:lvl9pPr>
          </a:lstStyle>
          <a:p>
            <a:pPr algn="ctr" eaLnBrk="1" hangingPunct="1">
              <a:lnSpc>
                <a:spcPct val="88000"/>
              </a:lnSpc>
            </a:pPr>
            <a:r>
              <a:rPr lang="en-US" altLang="ja-JP" sz="900" b="1" dirty="0" smtClean="0">
                <a:solidFill>
                  <a:srgbClr val="002060"/>
                </a:solidFill>
                <a:latin typeface="+mn-lt"/>
                <a:ea typeface="HG丸ｺﾞｼｯｸM-PRO" pitchFamily="50" charset="-128"/>
              </a:rPr>
              <a:t>Support to Community Elderly Monitoring making use of Internet </a:t>
            </a:r>
            <a:endParaRPr lang="ja-JP" altLang="ja-JP" dirty="0">
              <a:latin typeface="HG丸ｺﾞｼｯｸM-PRO" pitchFamily="50" charset="-128"/>
              <a:ea typeface="HG丸ｺﾞｼｯｸM-PRO" pitchFamily="50" charset="-128"/>
            </a:endParaRPr>
          </a:p>
        </p:txBody>
      </p:sp>
      <p:sp>
        <p:nvSpPr>
          <p:cNvPr id="3122" name="AutoShape 94"/>
          <p:cNvSpPr>
            <a:spLocks noChangeArrowheads="1"/>
          </p:cNvSpPr>
          <p:nvPr/>
        </p:nvSpPr>
        <p:spPr bwMode="auto">
          <a:xfrm>
            <a:off x="5437981" y="3928987"/>
            <a:ext cx="2567650" cy="281926"/>
          </a:xfrm>
          <a:prstGeom prst="roundRect">
            <a:avLst>
              <a:gd name="adj" fmla="val 16667"/>
            </a:avLst>
          </a:prstGeom>
          <a:solidFill>
            <a:srgbClr val="FFFFFF">
              <a:alpha val="0"/>
            </a:srgbClr>
          </a:solidFill>
          <a:ln>
            <a:noFill/>
          </a:ln>
          <a:extLst>
            <a:ext uri="{91240B29-F687-4F45-9708-019B960494DF}">
              <a14:hiddenLine xmlns:a14="http://schemas.microsoft.com/office/drawing/2010/main" w="25400">
                <a:solidFill>
                  <a:srgbClr val="000000"/>
                </a:solidFill>
                <a:round/>
                <a:headEnd/>
                <a:tailEnd/>
              </a14:hiddenLine>
            </a:ext>
          </a:extLst>
        </p:spPr>
        <p:txBody>
          <a:bodyPr/>
          <a:lstStyle>
            <a:lvl1pPr defTabSz="1279525" eaLnBrk="0" hangingPunct="0">
              <a:defRPr kumimoji="1" sz="1200">
                <a:solidFill>
                  <a:schemeClr val="tx1"/>
                </a:solidFill>
                <a:latin typeface="ＭＳ 明朝" pitchFamily="17" charset="-128"/>
                <a:ea typeface="ＭＳ 明朝" pitchFamily="17" charset="-128"/>
              </a:defRPr>
            </a:lvl1pPr>
            <a:lvl2pPr marL="742950" indent="-285750" defTabSz="1279525" eaLnBrk="0" hangingPunct="0">
              <a:defRPr kumimoji="1" sz="1200">
                <a:solidFill>
                  <a:schemeClr val="tx1"/>
                </a:solidFill>
                <a:latin typeface="ＭＳ 明朝" pitchFamily="17" charset="-128"/>
                <a:ea typeface="ＭＳ 明朝" pitchFamily="17" charset="-128"/>
              </a:defRPr>
            </a:lvl2pPr>
            <a:lvl3pPr marL="1143000" indent="-228600" defTabSz="1279525" eaLnBrk="0" hangingPunct="0">
              <a:defRPr kumimoji="1" sz="1200">
                <a:solidFill>
                  <a:schemeClr val="tx1"/>
                </a:solidFill>
                <a:latin typeface="ＭＳ 明朝" pitchFamily="17" charset="-128"/>
                <a:ea typeface="ＭＳ 明朝" pitchFamily="17" charset="-128"/>
              </a:defRPr>
            </a:lvl3pPr>
            <a:lvl4pPr marL="1600200" indent="-228600" defTabSz="1279525" eaLnBrk="0" hangingPunct="0">
              <a:defRPr kumimoji="1" sz="1200">
                <a:solidFill>
                  <a:schemeClr val="tx1"/>
                </a:solidFill>
                <a:latin typeface="ＭＳ 明朝" pitchFamily="17" charset="-128"/>
                <a:ea typeface="ＭＳ 明朝" pitchFamily="17" charset="-128"/>
              </a:defRPr>
            </a:lvl4pPr>
            <a:lvl5pPr marL="2057400" indent="-228600" defTabSz="1279525" eaLnBrk="0" hangingPunct="0">
              <a:defRPr kumimoji="1" sz="1200">
                <a:solidFill>
                  <a:schemeClr val="tx1"/>
                </a:solidFill>
                <a:latin typeface="ＭＳ 明朝" pitchFamily="17" charset="-128"/>
                <a:ea typeface="ＭＳ 明朝" pitchFamily="17" charset="-128"/>
              </a:defRPr>
            </a:lvl5pPr>
            <a:lvl6pPr marL="2514600" indent="-228600" defTabSz="1279525" eaLnBrk="0" fontAlgn="base" hangingPunct="0">
              <a:spcBef>
                <a:spcPct val="0"/>
              </a:spcBef>
              <a:spcAft>
                <a:spcPct val="0"/>
              </a:spcAft>
              <a:defRPr kumimoji="1" sz="1200">
                <a:solidFill>
                  <a:schemeClr val="tx1"/>
                </a:solidFill>
                <a:latin typeface="ＭＳ 明朝" pitchFamily="17" charset="-128"/>
                <a:ea typeface="ＭＳ 明朝" pitchFamily="17" charset="-128"/>
              </a:defRPr>
            </a:lvl6pPr>
            <a:lvl7pPr marL="2971800" indent="-228600" defTabSz="1279525" eaLnBrk="0" fontAlgn="base" hangingPunct="0">
              <a:spcBef>
                <a:spcPct val="0"/>
              </a:spcBef>
              <a:spcAft>
                <a:spcPct val="0"/>
              </a:spcAft>
              <a:defRPr kumimoji="1" sz="1200">
                <a:solidFill>
                  <a:schemeClr val="tx1"/>
                </a:solidFill>
                <a:latin typeface="ＭＳ 明朝" pitchFamily="17" charset="-128"/>
                <a:ea typeface="ＭＳ 明朝" pitchFamily="17" charset="-128"/>
              </a:defRPr>
            </a:lvl7pPr>
            <a:lvl8pPr marL="3429000" indent="-228600" defTabSz="1279525" eaLnBrk="0" fontAlgn="base" hangingPunct="0">
              <a:spcBef>
                <a:spcPct val="0"/>
              </a:spcBef>
              <a:spcAft>
                <a:spcPct val="0"/>
              </a:spcAft>
              <a:defRPr kumimoji="1" sz="1200">
                <a:solidFill>
                  <a:schemeClr val="tx1"/>
                </a:solidFill>
                <a:latin typeface="ＭＳ 明朝" pitchFamily="17" charset="-128"/>
                <a:ea typeface="ＭＳ 明朝" pitchFamily="17" charset="-128"/>
              </a:defRPr>
            </a:lvl8pPr>
            <a:lvl9pPr marL="3886200" indent="-228600" defTabSz="1279525" eaLnBrk="0" fontAlgn="base" hangingPunct="0">
              <a:spcBef>
                <a:spcPct val="0"/>
              </a:spcBef>
              <a:spcAft>
                <a:spcPct val="0"/>
              </a:spcAft>
              <a:defRPr kumimoji="1" sz="1200">
                <a:solidFill>
                  <a:schemeClr val="tx1"/>
                </a:solidFill>
                <a:latin typeface="ＭＳ 明朝" pitchFamily="17" charset="-128"/>
                <a:ea typeface="ＭＳ 明朝" pitchFamily="17" charset="-128"/>
              </a:defRPr>
            </a:lvl9pPr>
          </a:lstStyle>
          <a:p>
            <a:pPr algn="ctr" eaLnBrk="1" hangingPunct="1"/>
            <a:r>
              <a:rPr lang="en-US" altLang="ja-JP" sz="1000" dirty="0" smtClean="0">
                <a:solidFill>
                  <a:srgbClr val="002060"/>
                </a:solidFill>
                <a:latin typeface="+mj-lt"/>
                <a:ea typeface="HG丸ｺﾞｼｯｸM-PRO" pitchFamily="50" charset="-128"/>
              </a:rPr>
              <a:t>Function of Collaboration with Community</a:t>
            </a:r>
            <a:endParaRPr lang="ja-JP" altLang="en-US" sz="1000" dirty="0">
              <a:solidFill>
                <a:srgbClr val="002060"/>
              </a:solidFill>
              <a:latin typeface="HG丸ｺﾞｼｯｸM-PRO" pitchFamily="50" charset="-128"/>
              <a:ea typeface="HG丸ｺﾞｼｯｸM-PRO" pitchFamily="50" charset="-128"/>
            </a:endParaRPr>
          </a:p>
          <a:p>
            <a:pPr eaLnBrk="1" hangingPunct="1"/>
            <a:endParaRPr lang="ja-JP" altLang="ja-JP" dirty="0">
              <a:latin typeface="HG丸ｺﾞｼｯｸM-PRO" pitchFamily="50" charset="-128"/>
              <a:ea typeface="HG丸ｺﾞｼｯｸM-PRO" pitchFamily="50" charset="-128"/>
            </a:endParaRPr>
          </a:p>
        </p:txBody>
      </p:sp>
      <p:sp>
        <p:nvSpPr>
          <p:cNvPr id="3128" name="テキスト ボックス 73"/>
          <p:cNvSpPr txBox="1">
            <a:spLocks noChangeArrowheads="1"/>
          </p:cNvSpPr>
          <p:nvPr/>
        </p:nvSpPr>
        <p:spPr bwMode="auto">
          <a:xfrm>
            <a:off x="3091859" y="3009824"/>
            <a:ext cx="869149" cy="282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200">
                <a:solidFill>
                  <a:schemeClr val="tx1"/>
                </a:solidFill>
                <a:latin typeface="ＭＳ 明朝" pitchFamily="17" charset="-128"/>
                <a:ea typeface="ＭＳ 明朝" pitchFamily="17" charset="-128"/>
              </a:defRPr>
            </a:lvl1pPr>
            <a:lvl2pPr marL="742950" indent="-285750" eaLnBrk="0" hangingPunct="0">
              <a:defRPr kumimoji="1" sz="1200">
                <a:solidFill>
                  <a:schemeClr val="tx1"/>
                </a:solidFill>
                <a:latin typeface="ＭＳ 明朝" pitchFamily="17" charset="-128"/>
                <a:ea typeface="ＭＳ 明朝" pitchFamily="17" charset="-128"/>
              </a:defRPr>
            </a:lvl2pPr>
            <a:lvl3pPr marL="1143000" indent="-228600" eaLnBrk="0" hangingPunct="0">
              <a:defRPr kumimoji="1" sz="1200">
                <a:solidFill>
                  <a:schemeClr val="tx1"/>
                </a:solidFill>
                <a:latin typeface="ＭＳ 明朝" pitchFamily="17" charset="-128"/>
                <a:ea typeface="ＭＳ 明朝" pitchFamily="17" charset="-128"/>
              </a:defRPr>
            </a:lvl3pPr>
            <a:lvl4pPr marL="1600200" indent="-228600" eaLnBrk="0" hangingPunct="0">
              <a:defRPr kumimoji="1" sz="1200">
                <a:solidFill>
                  <a:schemeClr val="tx1"/>
                </a:solidFill>
                <a:latin typeface="ＭＳ 明朝" pitchFamily="17" charset="-128"/>
                <a:ea typeface="ＭＳ 明朝" pitchFamily="17" charset="-128"/>
              </a:defRPr>
            </a:lvl4pPr>
            <a:lvl5pPr marL="2057400" indent="-228600" eaLnBrk="0" hangingPunct="0">
              <a:defRPr kumimoji="1" sz="1200">
                <a:solidFill>
                  <a:schemeClr val="tx1"/>
                </a:solidFill>
                <a:latin typeface="ＭＳ 明朝" pitchFamily="17" charset="-128"/>
                <a:ea typeface="ＭＳ 明朝" pitchFamily="17" charset="-128"/>
              </a:defRPr>
            </a:lvl5pPr>
            <a:lvl6pPr marL="2514600" indent="-228600" eaLnBrk="0" fontAlgn="base" hangingPunct="0">
              <a:spcBef>
                <a:spcPct val="0"/>
              </a:spcBef>
              <a:spcAft>
                <a:spcPct val="0"/>
              </a:spcAft>
              <a:defRPr kumimoji="1" sz="1200">
                <a:solidFill>
                  <a:schemeClr val="tx1"/>
                </a:solidFill>
                <a:latin typeface="ＭＳ 明朝" pitchFamily="17" charset="-128"/>
                <a:ea typeface="ＭＳ 明朝" pitchFamily="17" charset="-128"/>
              </a:defRPr>
            </a:lvl6pPr>
            <a:lvl7pPr marL="2971800" indent="-228600" eaLnBrk="0" fontAlgn="base" hangingPunct="0">
              <a:spcBef>
                <a:spcPct val="0"/>
              </a:spcBef>
              <a:spcAft>
                <a:spcPct val="0"/>
              </a:spcAft>
              <a:defRPr kumimoji="1" sz="1200">
                <a:solidFill>
                  <a:schemeClr val="tx1"/>
                </a:solidFill>
                <a:latin typeface="ＭＳ 明朝" pitchFamily="17" charset="-128"/>
                <a:ea typeface="ＭＳ 明朝" pitchFamily="17" charset="-128"/>
              </a:defRPr>
            </a:lvl7pPr>
            <a:lvl8pPr marL="3429000" indent="-228600" eaLnBrk="0" fontAlgn="base" hangingPunct="0">
              <a:spcBef>
                <a:spcPct val="0"/>
              </a:spcBef>
              <a:spcAft>
                <a:spcPct val="0"/>
              </a:spcAft>
              <a:defRPr kumimoji="1" sz="1200">
                <a:solidFill>
                  <a:schemeClr val="tx1"/>
                </a:solidFill>
                <a:latin typeface="ＭＳ 明朝" pitchFamily="17" charset="-128"/>
                <a:ea typeface="ＭＳ 明朝" pitchFamily="17" charset="-128"/>
              </a:defRPr>
            </a:lvl8pPr>
            <a:lvl9pPr marL="3886200" indent="-228600" eaLnBrk="0" fontAlgn="base" hangingPunct="0">
              <a:spcBef>
                <a:spcPct val="0"/>
              </a:spcBef>
              <a:spcAft>
                <a:spcPct val="0"/>
              </a:spcAft>
              <a:defRPr kumimoji="1" sz="1200">
                <a:solidFill>
                  <a:schemeClr val="tx1"/>
                </a:solidFill>
                <a:latin typeface="ＭＳ 明朝" pitchFamily="17" charset="-128"/>
                <a:ea typeface="ＭＳ 明朝" pitchFamily="17" charset="-128"/>
              </a:defRPr>
            </a:lvl9pPr>
          </a:lstStyle>
          <a:p>
            <a:pPr eaLnBrk="1" hangingPunct="1">
              <a:lnSpc>
                <a:spcPts val="500"/>
              </a:lnSpc>
            </a:pPr>
            <a:r>
              <a:rPr lang="en-US" altLang="ja-JP" sz="900" dirty="0" smtClean="0">
                <a:latin typeface="メイリオ" pitchFamily="50" charset="-128"/>
                <a:ea typeface="メイリオ" pitchFamily="50" charset="-128"/>
                <a:cs typeface="メイリオ" pitchFamily="50" charset="-128"/>
              </a:rPr>
              <a:t> </a:t>
            </a:r>
            <a:r>
              <a:rPr lang="en-US" altLang="ja-JP" sz="800" dirty="0" smtClean="0">
                <a:latin typeface="+mj-lt"/>
                <a:ea typeface="メイリオ" pitchFamily="50" charset="-128"/>
                <a:cs typeface="メイリオ" pitchFamily="50" charset="-128"/>
              </a:rPr>
              <a:t>Administrative</a:t>
            </a:r>
          </a:p>
          <a:p>
            <a:pPr eaLnBrk="1" hangingPunct="1">
              <a:lnSpc>
                <a:spcPts val="500"/>
              </a:lnSpc>
            </a:pPr>
            <a:r>
              <a:rPr lang="en-US" altLang="ja-JP" sz="800" dirty="0" smtClean="0">
                <a:latin typeface="+mj-lt"/>
                <a:ea typeface="メイリオ" pitchFamily="50" charset="-128"/>
                <a:cs typeface="メイリオ" pitchFamily="50" charset="-128"/>
              </a:rPr>
              <a:t>Information</a:t>
            </a:r>
            <a:endParaRPr lang="ja-JP" altLang="en-US" sz="800" dirty="0">
              <a:latin typeface="+mj-lt"/>
              <a:ea typeface="メイリオ" pitchFamily="50" charset="-128"/>
              <a:cs typeface="メイリオ" pitchFamily="50" charset="-128"/>
            </a:endParaRPr>
          </a:p>
        </p:txBody>
      </p:sp>
      <p:sp>
        <p:nvSpPr>
          <p:cNvPr id="3129" name="テキスト ボックス 74"/>
          <p:cNvSpPr txBox="1">
            <a:spLocks noChangeArrowheads="1"/>
          </p:cNvSpPr>
          <p:nvPr/>
        </p:nvSpPr>
        <p:spPr bwMode="auto">
          <a:xfrm>
            <a:off x="3884572" y="2939974"/>
            <a:ext cx="70083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200">
                <a:solidFill>
                  <a:schemeClr val="tx1"/>
                </a:solidFill>
                <a:latin typeface="ＭＳ 明朝" pitchFamily="17" charset="-128"/>
                <a:ea typeface="ＭＳ 明朝" pitchFamily="17" charset="-128"/>
              </a:defRPr>
            </a:lvl1pPr>
            <a:lvl2pPr marL="742950" indent="-285750" eaLnBrk="0" hangingPunct="0">
              <a:defRPr kumimoji="1" sz="1200">
                <a:solidFill>
                  <a:schemeClr val="tx1"/>
                </a:solidFill>
                <a:latin typeface="ＭＳ 明朝" pitchFamily="17" charset="-128"/>
                <a:ea typeface="ＭＳ 明朝" pitchFamily="17" charset="-128"/>
              </a:defRPr>
            </a:lvl2pPr>
            <a:lvl3pPr marL="1143000" indent="-228600" eaLnBrk="0" hangingPunct="0">
              <a:defRPr kumimoji="1" sz="1200">
                <a:solidFill>
                  <a:schemeClr val="tx1"/>
                </a:solidFill>
                <a:latin typeface="ＭＳ 明朝" pitchFamily="17" charset="-128"/>
                <a:ea typeface="ＭＳ 明朝" pitchFamily="17" charset="-128"/>
              </a:defRPr>
            </a:lvl3pPr>
            <a:lvl4pPr marL="1600200" indent="-228600" eaLnBrk="0" hangingPunct="0">
              <a:defRPr kumimoji="1" sz="1200">
                <a:solidFill>
                  <a:schemeClr val="tx1"/>
                </a:solidFill>
                <a:latin typeface="ＭＳ 明朝" pitchFamily="17" charset="-128"/>
                <a:ea typeface="ＭＳ 明朝" pitchFamily="17" charset="-128"/>
              </a:defRPr>
            </a:lvl4pPr>
            <a:lvl5pPr marL="2057400" indent="-228600" eaLnBrk="0" hangingPunct="0">
              <a:defRPr kumimoji="1" sz="1200">
                <a:solidFill>
                  <a:schemeClr val="tx1"/>
                </a:solidFill>
                <a:latin typeface="ＭＳ 明朝" pitchFamily="17" charset="-128"/>
                <a:ea typeface="ＭＳ 明朝" pitchFamily="17" charset="-128"/>
              </a:defRPr>
            </a:lvl5pPr>
            <a:lvl6pPr marL="2514600" indent="-228600" eaLnBrk="0" fontAlgn="base" hangingPunct="0">
              <a:spcBef>
                <a:spcPct val="0"/>
              </a:spcBef>
              <a:spcAft>
                <a:spcPct val="0"/>
              </a:spcAft>
              <a:defRPr kumimoji="1" sz="1200">
                <a:solidFill>
                  <a:schemeClr val="tx1"/>
                </a:solidFill>
                <a:latin typeface="ＭＳ 明朝" pitchFamily="17" charset="-128"/>
                <a:ea typeface="ＭＳ 明朝" pitchFamily="17" charset="-128"/>
              </a:defRPr>
            </a:lvl6pPr>
            <a:lvl7pPr marL="2971800" indent="-228600" eaLnBrk="0" fontAlgn="base" hangingPunct="0">
              <a:spcBef>
                <a:spcPct val="0"/>
              </a:spcBef>
              <a:spcAft>
                <a:spcPct val="0"/>
              </a:spcAft>
              <a:defRPr kumimoji="1" sz="1200">
                <a:solidFill>
                  <a:schemeClr val="tx1"/>
                </a:solidFill>
                <a:latin typeface="ＭＳ 明朝" pitchFamily="17" charset="-128"/>
                <a:ea typeface="ＭＳ 明朝" pitchFamily="17" charset="-128"/>
              </a:defRPr>
            </a:lvl7pPr>
            <a:lvl8pPr marL="3429000" indent="-228600" eaLnBrk="0" fontAlgn="base" hangingPunct="0">
              <a:spcBef>
                <a:spcPct val="0"/>
              </a:spcBef>
              <a:spcAft>
                <a:spcPct val="0"/>
              </a:spcAft>
              <a:defRPr kumimoji="1" sz="1200">
                <a:solidFill>
                  <a:schemeClr val="tx1"/>
                </a:solidFill>
                <a:latin typeface="ＭＳ 明朝" pitchFamily="17" charset="-128"/>
                <a:ea typeface="ＭＳ 明朝" pitchFamily="17" charset="-128"/>
              </a:defRPr>
            </a:lvl8pPr>
            <a:lvl9pPr marL="3886200" indent="-228600" eaLnBrk="0" fontAlgn="base" hangingPunct="0">
              <a:spcBef>
                <a:spcPct val="0"/>
              </a:spcBef>
              <a:spcAft>
                <a:spcPct val="0"/>
              </a:spcAft>
              <a:defRPr kumimoji="1" sz="1200">
                <a:solidFill>
                  <a:schemeClr val="tx1"/>
                </a:solidFill>
                <a:latin typeface="ＭＳ 明朝" pitchFamily="17" charset="-128"/>
                <a:ea typeface="ＭＳ 明朝" pitchFamily="17" charset="-128"/>
              </a:defRPr>
            </a:lvl9pPr>
          </a:lstStyle>
          <a:p>
            <a:pPr algn="ctr" eaLnBrk="1" hangingPunct="1">
              <a:spcBef>
                <a:spcPts val="0"/>
              </a:spcBef>
            </a:pPr>
            <a:r>
              <a:rPr lang="en-US" altLang="ja-JP" sz="800" dirty="0" smtClean="0">
                <a:latin typeface="+mj-lt"/>
                <a:ea typeface="メイリオ" pitchFamily="50" charset="-128"/>
                <a:cs typeface="メイリオ" pitchFamily="50" charset="-128"/>
              </a:rPr>
              <a:t>Medicare</a:t>
            </a:r>
          </a:p>
          <a:p>
            <a:pPr algn="ctr" eaLnBrk="1" hangingPunct="1">
              <a:spcBef>
                <a:spcPts val="0"/>
              </a:spcBef>
            </a:pPr>
            <a:r>
              <a:rPr lang="en-US" altLang="ja-JP" sz="800" dirty="0" smtClean="0">
                <a:latin typeface="+mj-lt"/>
                <a:ea typeface="メイリオ" pitchFamily="50" charset="-128"/>
                <a:cs typeface="メイリオ" pitchFamily="50" charset="-128"/>
              </a:rPr>
              <a:t>Information</a:t>
            </a:r>
            <a:endParaRPr lang="en-US" altLang="ja-JP" sz="800" dirty="0">
              <a:latin typeface="+mj-lt"/>
              <a:ea typeface="メイリオ" pitchFamily="50" charset="-128"/>
              <a:cs typeface="メイリオ" pitchFamily="50" charset="-128"/>
            </a:endParaRPr>
          </a:p>
        </p:txBody>
      </p:sp>
      <p:sp>
        <p:nvSpPr>
          <p:cNvPr id="3130" name="テキスト ボックス 75"/>
          <p:cNvSpPr txBox="1">
            <a:spLocks noChangeArrowheads="1"/>
          </p:cNvSpPr>
          <p:nvPr/>
        </p:nvSpPr>
        <p:spPr bwMode="auto">
          <a:xfrm>
            <a:off x="4473511" y="2939974"/>
            <a:ext cx="91082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200">
                <a:solidFill>
                  <a:schemeClr val="tx1"/>
                </a:solidFill>
                <a:latin typeface="ＭＳ 明朝" pitchFamily="17" charset="-128"/>
                <a:ea typeface="ＭＳ 明朝" pitchFamily="17" charset="-128"/>
              </a:defRPr>
            </a:lvl1pPr>
            <a:lvl2pPr marL="742950" indent="-285750" eaLnBrk="0" hangingPunct="0">
              <a:defRPr kumimoji="1" sz="1200">
                <a:solidFill>
                  <a:schemeClr val="tx1"/>
                </a:solidFill>
                <a:latin typeface="ＭＳ 明朝" pitchFamily="17" charset="-128"/>
                <a:ea typeface="ＭＳ 明朝" pitchFamily="17" charset="-128"/>
              </a:defRPr>
            </a:lvl2pPr>
            <a:lvl3pPr marL="1143000" indent="-228600" eaLnBrk="0" hangingPunct="0">
              <a:defRPr kumimoji="1" sz="1200">
                <a:solidFill>
                  <a:schemeClr val="tx1"/>
                </a:solidFill>
                <a:latin typeface="ＭＳ 明朝" pitchFamily="17" charset="-128"/>
                <a:ea typeface="ＭＳ 明朝" pitchFamily="17" charset="-128"/>
              </a:defRPr>
            </a:lvl3pPr>
            <a:lvl4pPr marL="1600200" indent="-228600" eaLnBrk="0" hangingPunct="0">
              <a:defRPr kumimoji="1" sz="1200">
                <a:solidFill>
                  <a:schemeClr val="tx1"/>
                </a:solidFill>
                <a:latin typeface="ＭＳ 明朝" pitchFamily="17" charset="-128"/>
                <a:ea typeface="ＭＳ 明朝" pitchFamily="17" charset="-128"/>
              </a:defRPr>
            </a:lvl4pPr>
            <a:lvl5pPr marL="2057400" indent="-228600" eaLnBrk="0" hangingPunct="0">
              <a:defRPr kumimoji="1" sz="1200">
                <a:solidFill>
                  <a:schemeClr val="tx1"/>
                </a:solidFill>
                <a:latin typeface="ＭＳ 明朝" pitchFamily="17" charset="-128"/>
                <a:ea typeface="ＭＳ 明朝" pitchFamily="17" charset="-128"/>
              </a:defRPr>
            </a:lvl5pPr>
            <a:lvl6pPr marL="2514600" indent="-228600" eaLnBrk="0" fontAlgn="base" hangingPunct="0">
              <a:spcBef>
                <a:spcPct val="0"/>
              </a:spcBef>
              <a:spcAft>
                <a:spcPct val="0"/>
              </a:spcAft>
              <a:defRPr kumimoji="1" sz="1200">
                <a:solidFill>
                  <a:schemeClr val="tx1"/>
                </a:solidFill>
                <a:latin typeface="ＭＳ 明朝" pitchFamily="17" charset="-128"/>
                <a:ea typeface="ＭＳ 明朝" pitchFamily="17" charset="-128"/>
              </a:defRPr>
            </a:lvl6pPr>
            <a:lvl7pPr marL="2971800" indent="-228600" eaLnBrk="0" fontAlgn="base" hangingPunct="0">
              <a:spcBef>
                <a:spcPct val="0"/>
              </a:spcBef>
              <a:spcAft>
                <a:spcPct val="0"/>
              </a:spcAft>
              <a:defRPr kumimoji="1" sz="1200">
                <a:solidFill>
                  <a:schemeClr val="tx1"/>
                </a:solidFill>
                <a:latin typeface="ＭＳ 明朝" pitchFamily="17" charset="-128"/>
                <a:ea typeface="ＭＳ 明朝" pitchFamily="17" charset="-128"/>
              </a:defRPr>
            </a:lvl7pPr>
            <a:lvl8pPr marL="3429000" indent="-228600" eaLnBrk="0" fontAlgn="base" hangingPunct="0">
              <a:spcBef>
                <a:spcPct val="0"/>
              </a:spcBef>
              <a:spcAft>
                <a:spcPct val="0"/>
              </a:spcAft>
              <a:defRPr kumimoji="1" sz="1200">
                <a:solidFill>
                  <a:schemeClr val="tx1"/>
                </a:solidFill>
                <a:latin typeface="ＭＳ 明朝" pitchFamily="17" charset="-128"/>
                <a:ea typeface="ＭＳ 明朝" pitchFamily="17" charset="-128"/>
              </a:defRPr>
            </a:lvl8pPr>
            <a:lvl9pPr marL="3886200" indent="-228600" eaLnBrk="0" fontAlgn="base" hangingPunct="0">
              <a:spcBef>
                <a:spcPct val="0"/>
              </a:spcBef>
              <a:spcAft>
                <a:spcPct val="0"/>
              </a:spcAft>
              <a:defRPr kumimoji="1" sz="1200">
                <a:solidFill>
                  <a:schemeClr val="tx1"/>
                </a:solidFill>
                <a:latin typeface="ＭＳ 明朝" pitchFamily="17" charset="-128"/>
                <a:ea typeface="ＭＳ 明朝" pitchFamily="17" charset="-128"/>
              </a:defRPr>
            </a:lvl9pPr>
          </a:lstStyle>
          <a:p>
            <a:pPr algn="ctr" eaLnBrk="1" hangingPunct="1">
              <a:spcBef>
                <a:spcPts val="0"/>
              </a:spcBef>
            </a:pPr>
            <a:r>
              <a:rPr lang="en-US" altLang="ja-JP" sz="800" dirty="0" smtClean="0">
                <a:latin typeface="+mj-lt"/>
                <a:ea typeface="メイリオ" pitchFamily="50" charset="-128"/>
                <a:cs typeface="メイリオ" pitchFamily="50" charset="-128"/>
              </a:rPr>
              <a:t>Nursing Service</a:t>
            </a:r>
            <a:endParaRPr lang="en-US" altLang="ja-JP" sz="800" dirty="0">
              <a:latin typeface="+mj-lt"/>
              <a:ea typeface="メイリオ" pitchFamily="50" charset="-128"/>
              <a:cs typeface="メイリオ" pitchFamily="50" charset="-128"/>
            </a:endParaRPr>
          </a:p>
          <a:p>
            <a:pPr algn="ctr" eaLnBrk="1" hangingPunct="1">
              <a:spcBef>
                <a:spcPts val="0"/>
              </a:spcBef>
            </a:pPr>
            <a:r>
              <a:rPr lang="en-US" altLang="ja-JP" sz="800" dirty="0" smtClean="0">
                <a:latin typeface="+mj-lt"/>
                <a:ea typeface="メイリオ" pitchFamily="50" charset="-128"/>
                <a:cs typeface="メイリオ" pitchFamily="50" charset="-128"/>
              </a:rPr>
              <a:t>Reception Info</a:t>
            </a:r>
            <a:r>
              <a:rPr lang="en-US" altLang="ja-JP" sz="800" dirty="0" smtClean="0">
                <a:latin typeface="メイリオ" pitchFamily="50" charset="-128"/>
                <a:ea typeface="メイリオ" pitchFamily="50" charset="-128"/>
                <a:cs typeface="メイリオ" pitchFamily="50" charset="-128"/>
              </a:rPr>
              <a:t>.</a:t>
            </a:r>
            <a:endParaRPr lang="ja-JP" altLang="en-US" sz="800" dirty="0">
              <a:latin typeface="メイリオ" pitchFamily="50" charset="-128"/>
              <a:ea typeface="メイリオ" pitchFamily="50" charset="-128"/>
              <a:cs typeface="メイリオ" pitchFamily="50" charset="-128"/>
            </a:endParaRPr>
          </a:p>
        </p:txBody>
      </p:sp>
      <p:sp>
        <p:nvSpPr>
          <p:cNvPr id="3131" name="テキスト ボックス 76"/>
          <p:cNvSpPr txBox="1">
            <a:spLocks noChangeArrowheads="1"/>
          </p:cNvSpPr>
          <p:nvPr/>
        </p:nvSpPr>
        <p:spPr bwMode="auto">
          <a:xfrm>
            <a:off x="5216183" y="2939974"/>
            <a:ext cx="8322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200">
                <a:solidFill>
                  <a:schemeClr val="tx1"/>
                </a:solidFill>
                <a:latin typeface="ＭＳ 明朝" pitchFamily="17" charset="-128"/>
                <a:ea typeface="ＭＳ 明朝" pitchFamily="17" charset="-128"/>
              </a:defRPr>
            </a:lvl1pPr>
            <a:lvl2pPr marL="742950" indent="-285750" eaLnBrk="0" hangingPunct="0">
              <a:defRPr kumimoji="1" sz="1200">
                <a:solidFill>
                  <a:schemeClr val="tx1"/>
                </a:solidFill>
                <a:latin typeface="ＭＳ 明朝" pitchFamily="17" charset="-128"/>
                <a:ea typeface="ＭＳ 明朝" pitchFamily="17" charset="-128"/>
              </a:defRPr>
            </a:lvl2pPr>
            <a:lvl3pPr marL="1143000" indent="-228600" eaLnBrk="0" hangingPunct="0">
              <a:defRPr kumimoji="1" sz="1200">
                <a:solidFill>
                  <a:schemeClr val="tx1"/>
                </a:solidFill>
                <a:latin typeface="ＭＳ 明朝" pitchFamily="17" charset="-128"/>
                <a:ea typeface="ＭＳ 明朝" pitchFamily="17" charset="-128"/>
              </a:defRPr>
            </a:lvl3pPr>
            <a:lvl4pPr marL="1600200" indent="-228600" eaLnBrk="0" hangingPunct="0">
              <a:defRPr kumimoji="1" sz="1200">
                <a:solidFill>
                  <a:schemeClr val="tx1"/>
                </a:solidFill>
                <a:latin typeface="ＭＳ 明朝" pitchFamily="17" charset="-128"/>
                <a:ea typeface="ＭＳ 明朝" pitchFamily="17" charset="-128"/>
              </a:defRPr>
            </a:lvl4pPr>
            <a:lvl5pPr marL="2057400" indent="-228600" eaLnBrk="0" hangingPunct="0">
              <a:defRPr kumimoji="1" sz="1200">
                <a:solidFill>
                  <a:schemeClr val="tx1"/>
                </a:solidFill>
                <a:latin typeface="ＭＳ 明朝" pitchFamily="17" charset="-128"/>
                <a:ea typeface="ＭＳ 明朝" pitchFamily="17" charset="-128"/>
              </a:defRPr>
            </a:lvl5pPr>
            <a:lvl6pPr marL="2514600" indent="-228600" eaLnBrk="0" fontAlgn="base" hangingPunct="0">
              <a:spcBef>
                <a:spcPct val="0"/>
              </a:spcBef>
              <a:spcAft>
                <a:spcPct val="0"/>
              </a:spcAft>
              <a:defRPr kumimoji="1" sz="1200">
                <a:solidFill>
                  <a:schemeClr val="tx1"/>
                </a:solidFill>
                <a:latin typeface="ＭＳ 明朝" pitchFamily="17" charset="-128"/>
                <a:ea typeface="ＭＳ 明朝" pitchFamily="17" charset="-128"/>
              </a:defRPr>
            </a:lvl6pPr>
            <a:lvl7pPr marL="2971800" indent="-228600" eaLnBrk="0" fontAlgn="base" hangingPunct="0">
              <a:spcBef>
                <a:spcPct val="0"/>
              </a:spcBef>
              <a:spcAft>
                <a:spcPct val="0"/>
              </a:spcAft>
              <a:defRPr kumimoji="1" sz="1200">
                <a:solidFill>
                  <a:schemeClr val="tx1"/>
                </a:solidFill>
                <a:latin typeface="ＭＳ 明朝" pitchFamily="17" charset="-128"/>
                <a:ea typeface="ＭＳ 明朝" pitchFamily="17" charset="-128"/>
              </a:defRPr>
            </a:lvl7pPr>
            <a:lvl8pPr marL="3429000" indent="-228600" eaLnBrk="0" fontAlgn="base" hangingPunct="0">
              <a:spcBef>
                <a:spcPct val="0"/>
              </a:spcBef>
              <a:spcAft>
                <a:spcPct val="0"/>
              </a:spcAft>
              <a:defRPr kumimoji="1" sz="1200">
                <a:solidFill>
                  <a:schemeClr val="tx1"/>
                </a:solidFill>
                <a:latin typeface="ＭＳ 明朝" pitchFamily="17" charset="-128"/>
                <a:ea typeface="ＭＳ 明朝" pitchFamily="17" charset="-128"/>
              </a:defRPr>
            </a:lvl8pPr>
            <a:lvl9pPr marL="3886200" indent="-228600" eaLnBrk="0" fontAlgn="base" hangingPunct="0">
              <a:spcBef>
                <a:spcPct val="0"/>
              </a:spcBef>
              <a:spcAft>
                <a:spcPct val="0"/>
              </a:spcAft>
              <a:defRPr kumimoji="1" sz="1200">
                <a:solidFill>
                  <a:schemeClr val="tx1"/>
                </a:solidFill>
                <a:latin typeface="ＭＳ 明朝" pitchFamily="17" charset="-128"/>
                <a:ea typeface="ＭＳ 明朝" pitchFamily="17" charset="-128"/>
              </a:defRPr>
            </a:lvl9pPr>
          </a:lstStyle>
          <a:p>
            <a:pPr algn="ctr" eaLnBrk="1" hangingPunct="1">
              <a:spcBef>
                <a:spcPts val="0"/>
              </a:spcBef>
            </a:pPr>
            <a:r>
              <a:rPr lang="en-US" altLang="ja-JP" sz="800" dirty="0" smtClean="0">
                <a:latin typeface="+mj-lt"/>
                <a:ea typeface="メイリオ" pitchFamily="50" charset="-128"/>
                <a:cs typeface="メイリオ" pitchFamily="50" charset="-128"/>
              </a:rPr>
              <a:t>Private Sector</a:t>
            </a:r>
          </a:p>
          <a:p>
            <a:pPr algn="ctr" eaLnBrk="1" hangingPunct="1">
              <a:spcBef>
                <a:spcPts val="0"/>
              </a:spcBef>
            </a:pPr>
            <a:r>
              <a:rPr lang="en-US" altLang="ja-JP" sz="800" dirty="0" smtClean="0">
                <a:latin typeface="+mj-lt"/>
                <a:ea typeface="メイリオ" pitchFamily="50" charset="-128"/>
                <a:cs typeface="メイリオ" pitchFamily="50" charset="-128"/>
              </a:rPr>
              <a:t>Service Info. </a:t>
            </a:r>
            <a:endParaRPr lang="en-US" altLang="ja-JP" sz="800" dirty="0">
              <a:latin typeface="+mj-lt"/>
              <a:ea typeface="メイリオ" pitchFamily="50" charset="-128"/>
              <a:cs typeface="メイリオ" pitchFamily="50" charset="-128"/>
            </a:endParaRPr>
          </a:p>
        </p:txBody>
      </p:sp>
      <p:sp>
        <p:nvSpPr>
          <p:cNvPr id="3132" name="テキスト ボックス 77"/>
          <p:cNvSpPr txBox="1">
            <a:spLocks noChangeArrowheads="1"/>
          </p:cNvSpPr>
          <p:nvPr/>
        </p:nvSpPr>
        <p:spPr bwMode="auto">
          <a:xfrm>
            <a:off x="5984437" y="2939974"/>
            <a:ext cx="700833" cy="362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200">
                <a:solidFill>
                  <a:schemeClr val="tx1"/>
                </a:solidFill>
                <a:latin typeface="ＭＳ 明朝" pitchFamily="17" charset="-128"/>
                <a:ea typeface="ＭＳ 明朝" pitchFamily="17" charset="-128"/>
              </a:defRPr>
            </a:lvl1pPr>
            <a:lvl2pPr marL="742950" indent="-285750" eaLnBrk="0" hangingPunct="0">
              <a:defRPr kumimoji="1" sz="1200">
                <a:solidFill>
                  <a:schemeClr val="tx1"/>
                </a:solidFill>
                <a:latin typeface="ＭＳ 明朝" pitchFamily="17" charset="-128"/>
                <a:ea typeface="ＭＳ 明朝" pitchFamily="17" charset="-128"/>
              </a:defRPr>
            </a:lvl2pPr>
            <a:lvl3pPr marL="1143000" indent="-228600" eaLnBrk="0" hangingPunct="0">
              <a:defRPr kumimoji="1" sz="1200">
                <a:solidFill>
                  <a:schemeClr val="tx1"/>
                </a:solidFill>
                <a:latin typeface="ＭＳ 明朝" pitchFamily="17" charset="-128"/>
                <a:ea typeface="ＭＳ 明朝" pitchFamily="17" charset="-128"/>
              </a:defRPr>
            </a:lvl3pPr>
            <a:lvl4pPr marL="1600200" indent="-228600" eaLnBrk="0" hangingPunct="0">
              <a:defRPr kumimoji="1" sz="1200">
                <a:solidFill>
                  <a:schemeClr val="tx1"/>
                </a:solidFill>
                <a:latin typeface="ＭＳ 明朝" pitchFamily="17" charset="-128"/>
                <a:ea typeface="ＭＳ 明朝" pitchFamily="17" charset="-128"/>
              </a:defRPr>
            </a:lvl4pPr>
            <a:lvl5pPr marL="2057400" indent="-228600" eaLnBrk="0" hangingPunct="0">
              <a:defRPr kumimoji="1" sz="1200">
                <a:solidFill>
                  <a:schemeClr val="tx1"/>
                </a:solidFill>
                <a:latin typeface="ＭＳ 明朝" pitchFamily="17" charset="-128"/>
                <a:ea typeface="ＭＳ 明朝" pitchFamily="17" charset="-128"/>
              </a:defRPr>
            </a:lvl5pPr>
            <a:lvl6pPr marL="2514600" indent="-228600" eaLnBrk="0" fontAlgn="base" hangingPunct="0">
              <a:spcBef>
                <a:spcPct val="0"/>
              </a:spcBef>
              <a:spcAft>
                <a:spcPct val="0"/>
              </a:spcAft>
              <a:defRPr kumimoji="1" sz="1200">
                <a:solidFill>
                  <a:schemeClr val="tx1"/>
                </a:solidFill>
                <a:latin typeface="ＭＳ 明朝" pitchFamily="17" charset="-128"/>
                <a:ea typeface="ＭＳ 明朝" pitchFamily="17" charset="-128"/>
              </a:defRPr>
            </a:lvl6pPr>
            <a:lvl7pPr marL="2971800" indent="-228600" eaLnBrk="0" fontAlgn="base" hangingPunct="0">
              <a:spcBef>
                <a:spcPct val="0"/>
              </a:spcBef>
              <a:spcAft>
                <a:spcPct val="0"/>
              </a:spcAft>
              <a:defRPr kumimoji="1" sz="1200">
                <a:solidFill>
                  <a:schemeClr val="tx1"/>
                </a:solidFill>
                <a:latin typeface="ＭＳ 明朝" pitchFamily="17" charset="-128"/>
                <a:ea typeface="ＭＳ 明朝" pitchFamily="17" charset="-128"/>
              </a:defRPr>
            </a:lvl7pPr>
            <a:lvl8pPr marL="3429000" indent="-228600" eaLnBrk="0" fontAlgn="base" hangingPunct="0">
              <a:spcBef>
                <a:spcPct val="0"/>
              </a:spcBef>
              <a:spcAft>
                <a:spcPct val="0"/>
              </a:spcAft>
              <a:defRPr kumimoji="1" sz="1200">
                <a:solidFill>
                  <a:schemeClr val="tx1"/>
                </a:solidFill>
                <a:latin typeface="ＭＳ 明朝" pitchFamily="17" charset="-128"/>
                <a:ea typeface="ＭＳ 明朝" pitchFamily="17" charset="-128"/>
              </a:defRPr>
            </a:lvl8pPr>
            <a:lvl9pPr marL="3886200" indent="-228600" eaLnBrk="0" fontAlgn="base" hangingPunct="0">
              <a:spcBef>
                <a:spcPct val="0"/>
              </a:spcBef>
              <a:spcAft>
                <a:spcPct val="0"/>
              </a:spcAft>
              <a:defRPr kumimoji="1" sz="1200">
                <a:solidFill>
                  <a:schemeClr val="tx1"/>
                </a:solidFill>
                <a:latin typeface="ＭＳ 明朝" pitchFamily="17" charset="-128"/>
                <a:ea typeface="ＭＳ 明朝" pitchFamily="17" charset="-128"/>
              </a:defRPr>
            </a:lvl9pPr>
          </a:lstStyle>
          <a:p>
            <a:pPr algn="ctr" eaLnBrk="1" hangingPunct="1">
              <a:lnSpc>
                <a:spcPts val="700"/>
              </a:lnSpc>
              <a:spcBef>
                <a:spcPts val="0"/>
              </a:spcBef>
            </a:pPr>
            <a:r>
              <a:rPr lang="en-US" altLang="ja-JP" sz="800" dirty="0" smtClean="0">
                <a:latin typeface="+mj-lt"/>
                <a:ea typeface="メイリオ" pitchFamily="50" charset="-128"/>
                <a:cs typeface="メイリオ" pitchFamily="50" charset="-128"/>
              </a:rPr>
              <a:t>Social </a:t>
            </a:r>
          </a:p>
          <a:p>
            <a:pPr algn="ctr" eaLnBrk="1" hangingPunct="1">
              <a:lnSpc>
                <a:spcPts val="700"/>
              </a:lnSpc>
              <a:spcBef>
                <a:spcPts val="0"/>
              </a:spcBef>
            </a:pPr>
            <a:r>
              <a:rPr lang="en-US" altLang="ja-JP" sz="800" dirty="0" smtClean="0">
                <a:latin typeface="+mj-lt"/>
                <a:ea typeface="メイリオ" pitchFamily="50" charset="-128"/>
                <a:cs typeface="メイリオ" pitchFamily="50" charset="-128"/>
              </a:rPr>
              <a:t>Resources</a:t>
            </a:r>
          </a:p>
          <a:p>
            <a:pPr algn="ctr" eaLnBrk="1" hangingPunct="1">
              <a:lnSpc>
                <a:spcPts val="700"/>
              </a:lnSpc>
              <a:spcBef>
                <a:spcPts val="0"/>
              </a:spcBef>
            </a:pPr>
            <a:r>
              <a:rPr lang="en-US" altLang="ja-JP" sz="800" dirty="0" smtClean="0">
                <a:latin typeface="+mj-lt"/>
                <a:ea typeface="メイリオ" pitchFamily="50" charset="-128"/>
                <a:cs typeface="メイリオ" pitchFamily="50" charset="-128"/>
              </a:rPr>
              <a:t>Information</a:t>
            </a:r>
            <a:endParaRPr lang="en-US" altLang="ja-JP" sz="800" dirty="0">
              <a:latin typeface="+mj-lt"/>
              <a:ea typeface="メイリオ" pitchFamily="50" charset="-128"/>
              <a:cs typeface="メイリオ" pitchFamily="50" charset="-128"/>
            </a:endParaRPr>
          </a:p>
        </p:txBody>
      </p:sp>
      <p:pic>
        <p:nvPicPr>
          <p:cNvPr id="72" name="Picture 78"/>
          <p:cNvPicPr>
            <a:picLocks noChangeAspect="1" noChangeArrowheads="1"/>
          </p:cNvPicPr>
          <p:nvPr/>
        </p:nvPicPr>
        <p:blipFill>
          <a:blip r:embed="rId15"/>
          <a:srcRect/>
          <a:stretch>
            <a:fillRect/>
          </a:stretch>
        </p:blipFill>
        <p:spPr bwMode="auto">
          <a:xfrm>
            <a:off x="2390619" y="4174578"/>
            <a:ext cx="455744" cy="503238"/>
          </a:xfrm>
          <a:prstGeom prst="rect">
            <a:avLst/>
          </a:prstGeom>
          <a:noFill/>
          <a:ln w="9525" algn="ctr">
            <a:noFill/>
            <a:miter lim="800000"/>
            <a:headEnd/>
            <a:tailEnd/>
          </a:ln>
        </p:spPr>
      </p:pic>
      <p:pic>
        <p:nvPicPr>
          <p:cNvPr id="73" name="Picture 77" descr="アップルウォッチ風スマートウォッチのイラスト（イエローグリーン）">
            <a:hlinkClick r:id="rId16"/>
          </p:cNvPr>
          <p:cNvPicPr>
            <a:picLocks noChangeAspect="1" noChangeArrowheads="1"/>
          </p:cNvPicPr>
          <p:nvPr/>
        </p:nvPicPr>
        <p:blipFill>
          <a:blip r:embed="rId17"/>
          <a:srcRect/>
          <a:stretch>
            <a:fillRect/>
          </a:stretch>
        </p:blipFill>
        <p:spPr bwMode="auto">
          <a:xfrm>
            <a:off x="2144689" y="4225378"/>
            <a:ext cx="271727" cy="452438"/>
          </a:xfrm>
          <a:prstGeom prst="rect">
            <a:avLst/>
          </a:prstGeom>
          <a:noFill/>
          <a:ln w="9525">
            <a:noFill/>
            <a:miter lim="800000"/>
            <a:headEnd/>
            <a:tailEnd/>
          </a:ln>
        </p:spPr>
      </p:pic>
      <p:pic>
        <p:nvPicPr>
          <p:cNvPr id="74" name="Picture 84" descr="http://frame-illust.com/fi/wp-content/uploads/2014/10/9d5ce011fb2d8b3ee93b3306d0c9429d.png"/>
          <p:cNvPicPr>
            <a:picLocks noChangeAspect="1" noChangeArrowheads="1"/>
          </p:cNvPicPr>
          <p:nvPr/>
        </p:nvPicPr>
        <p:blipFill>
          <a:blip r:embed="rId18"/>
          <a:srcRect/>
          <a:stretch>
            <a:fillRect/>
          </a:stretch>
        </p:blipFill>
        <p:spPr bwMode="auto">
          <a:xfrm>
            <a:off x="2946111" y="4188866"/>
            <a:ext cx="290645" cy="493712"/>
          </a:xfrm>
          <a:prstGeom prst="rect">
            <a:avLst/>
          </a:prstGeom>
          <a:noFill/>
          <a:ln w="9525">
            <a:noFill/>
            <a:miter lim="800000"/>
            <a:headEnd/>
            <a:tailEnd/>
          </a:ln>
        </p:spPr>
      </p:pic>
      <p:pic>
        <p:nvPicPr>
          <p:cNvPr id="75" name="Picture 86" descr="http://free-illustrations-ls01.gatag.net/images/lgi01a201310191600.jpg"/>
          <p:cNvPicPr>
            <a:picLocks noChangeAspect="1" noChangeArrowheads="1"/>
          </p:cNvPicPr>
          <p:nvPr/>
        </p:nvPicPr>
        <p:blipFill>
          <a:blip r:embed="rId19"/>
          <a:srcRect/>
          <a:stretch>
            <a:fillRect/>
          </a:stretch>
        </p:blipFill>
        <p:spPr bwMode="auto">
          <a:xfrm>
            <a:off x="3391538" y="4239667"/>
            <a:ext cx="469503" cy="407987"/>
          </a:xfrm>
          <a:prstGeom prst="rect">
            <a:avLst/>
          </a:prstGeom>
          <a:noFill/>
          <a:ln w="9525">
            <a:noFill/>
            <a:miter lim="800000"/>
            <a:headEnd/>
            <a:tailEnd/>
          </a:ln>
        </p:spPr>
      </p:pic>
      <p:pic>
        <p:nvPicPr>
          <p:cNvPr id="76" name="Picture 88" descr="http://business-icon.com/highresolution/l_031.png"/>
          <p:cNvPicPr>
            <a:picLocks noChangeAspect="1" noChangeArrowheads="1"/>
          </p:cNvPicPr>
          <p:nvPr/>
        </p:nvPicPr>
        <p:blipFill>
          <a:blip r:embed="rId20"/>
          <a:srcRect/>
          <a:stretch>
            <a:fillRect/>
          </a:stretch>
        </p:blipFill>
        <p:spPr bwMode="auto">
          <a:xfrm>
            <a:off x="7137512" y="4246586"/>
            <a:ext cx="467783" cy="431800"/>
          </a:xfrm>
          <a:prstGeom prst="rect">
            <a:avLst/>
          </a:prstGeom>
          <a:noFill/>
          <a:ln w="9525">
            <a:noFill/>
            <a:miter lim="800000"/>
            <a:headEnd/>
            <a:tailEnd/>
          </a:ln>
        </p:spPr>
      </p:pic>
      <p:pic>
        <p:nvPicPr>
          <p:cNvPr id="77" name="Picture 90" descr="http://business-icon.com/highresolution/l_060.png"/>
          <p:cNvPicPr>
            <a:picLocks noChangeAspect="1" noChangeArrowheads="1"/>
          </p:cNvPicPr>
          <p:nvPr/>
        </p:nvPicPr>
        <p:blipFill>
          <a:blip r:embed="rId21"/>
          <a:srcRect/>
          <a:stretch>
            <a:fillRect/>
          </a:stretch>
        </p:blipFill>
        <p:spPr bwMode="auto">
          <a:xfrm>
            <a:off x="6569980" y="4246586"/>
            <a:ext cx="488421" cy="450850"/>
          </a:xfrm>
          <a:prstGeom prst="rect">
            <a:avLst/>
          </a:prstGeom>
          <a:noFill/>
          <a:ln w="9525">
            <a:noFill/>
            <a:miter lim="800000"/>
            <a:headEnd/>
            <a:tailEnd/>
          </a:ln>
        </p:spPr>
      </p:pic>
      <p:grpSp>
        <p:nvGrpSpPr>
          <p:cNvPr id="81" name="グループ化 86"/>
          <p:cNvGrpSpPr>
            <a:grpSpLocks/>
          </p:cNvGrpSpPr>
          <p:nvPr/>
        </p:nvGrpSpPr>
        <p:grpSpPr bwMode="auto">
          <a:xfrm>
            <a:off x="5871639" y="4246586"/>
            <a:ext cx="686406" cy="463550"/>
            <a:chOff x="5275827" y="4005064"/>
            <a:chExt cx="634229" cy="463377"/>
          </a:xfrm>
        </p:grpSpPr>
        <p:pic>
          <p:nvPicPr>
            <p:cNvPr id="82" name="Picture 92" descr="tango applications internet by warszawianka"/>
            <p:cNvPicPr>
              <a:picLocks noChangeAspect="1" noChangeArrowheads="1"/>
            </p:cNvPicPr>
            <p:nvPr/>
          </p:nvPicPr>
          <p:blipFill>
            <a:blip r:embed="rId22"/>
            <a:srcRect/>
            <a:stretch>
              <a:fillRect/>
            </a:stretch>
          </p:blipFill>
          <p:spPr bwMode="auto">
            <a:xfrm>
              <a:off x="5364088" y="4005064"/>
              <a:ext cx="432048" cy="463377"/>
            </a:xfrm>
            <a:prstGeom prst="rect">
              <a:avLst/>
            </a:prstGeom>
            <a:noFill/>
            <a:ln w="9525">
              <a:noFill/>
              <a:miter lim="800000"/>
              <a:headEnd/>
              <a:tailEnd/>
            </a:ln>
          </p:spPr>
        </p:pic>
        <p:sp>
          <p:nvSpPr>
            <p:cNvPr id="83" name="テキスト ボックス 83"/>
            <p:cNvSpPr txBox="1">
              <a:spLocks noChangeArrowheads="1"/>
            </p:cNvSpPr>
            <p:nvPr/>
          </p:nvSpPr>
          <p:spPr bwMode="auto">
            <a:xfrm>
              <a:off x="5275827" y="4077072"/>
              <a:ext cx="634229" cy="246129"/>
            </a:xfrm>
            <a:prstGeom prst="rect">
              <a:avLst/>
            </a:prstGeom>
            <a:noFill/>
            <a:ln w="9525">
              <a:noFill/>
              <a:miter lim="800000"/>
              <a:headEnd/>
              <a:tailEnd/>
            </a:ln>
          </p:spPr>
          <p:txBody>
            <a:bodyPr wrap="none">
              <a:spAutoFit/>
            </a:bodyPr>
            <a:lstStyle/>
            <a:p>
              <a:r>
                <a:rPr lang="en-US" altLang="ja-JP" sz="1000" dirty="0">
                  <a:latin typeface="HG丸ｺﾞｼｯｸM-PRO" pitchFamily="50" charset="-128"/>
                  <a:ea typeface="HG丸ｺﾞｼｯｸM-PRO" pitchFamily="50" charset="-128"/>
                </a:rPr>
                <a:t>Internet</a:t>
              </a:r>
              <a:endParaRPr lang="ja-JP" altLang="en-US" sz="1000" dirty="0">
                <a:latin typeface="HG丸ｺﾞｼｯｸM-PRO" pitchFamily="50" charset="-128"/>
                <a:ea typeface="HG丸ｺﾞｼｯｸM-PRO" pitchFamily="50" charset="-128"/>
              </a:endParaRPr>
            </a:p>
          </p:txBody>
        </p:sp>
      </p:grpSp>
      <p:sp>
        <p:nvSpPr>
          <p:cNvPr id="84" name="Text Box 2"/>
          <p:cNvSpPr txBox="1">
            <a:spLocks noChangeArrowheads="1"/>
          </p:cNvSpPr>
          <p:nvPr/>
        </p:nvSpPr>
        <p:spPr bwMode="auto">
          <a:xfrm>
            <a:off x="0" y="0"/>
            <a:ext cx="9906000" cy="646331"/>
          </a:xfrm>
          <a:prstGeom prst="rect">
            <a:avLst/>
          </a:prstGeom>
          <a:solidFill>
            <a:schemeClr val="accent6">
              <a:lumMod val="60000"/>
              <a:lumOff val="40000"/>
            </a:schemeClr>
          </a:solidFill>
          <a:ln>
            <a:noFill/>
          </a:ln>
          <a:effectLst/>
          <a:extLst/>
        </p:spPr>
        <p:txBody>
          <a:bodyPr>
            <a:spAutoFit/>
          </a:bodyPr>
          <a:lstStyle>
            <a:lvl1pPr eaLnBrk="0" hangingPunct="0">
              <a:defRPr kumimoji="1" sz="2400">
                <a:solidFill>
                  <a:schemeClr val="tx1"/>
                </a:solidFill>
                <a:latin typeface="ＤＨＰ特太ゴシック体" pitchFamily="2" charset="-128"/>
                <a:ea typeface="ＤＨＰ特太ゴシック体" pitchFamily="2" charset="-128"/>
              </a:defRPr>
            </a:lvl1pPr>
            <a:lvl2pPr marL="742950" indent="-285750" eaLnBrk="0" hangingPunct="0">
              <a:defRPr kumimoji="1" sz="2400">
                <a:solidFill>
                  <a:schemeClr val="tx1"/>
                </a:solidFill>
                <a:latin typeface="ＤＨＰ特太ゴシック体" pitchFamily="2" charset="-128"/>
                <a:ea typeface="ＤＨＰ特太ゴシック体" pitchFamily="2" charset="-128"/>
              </a:defRPr>
            </a:lvl2pPr>
            <a:lvl3pPr marL="1143000" indent="-228600" eaLnBrk="0" hangingPunct="0">
              <a:defRPr kumimoji="1" sz="2400">
                <a:solidFill>
                  <a:schemeClr val="tx1"/>
                </a:solidFill>
                <a:latin typeface="ＤＨＰ特太ゴシック体" pitchFamily="2" charset="-128"/>
                <a:ea typeface="ＤＨＰ特太ゴシック体" pitchFamily="2" charset="-128"/>
              </a:defRPr>
            </a:lvl3pPr>
            <a:lvl4pPr marL="1600200" indent="-228600" eaLnBrk="0" hangingPunct="0">
              <a:defRPr kumimoji="1" sz="2400">
                <a:solidFill>
                  <a:schemeClr val="tx1"/>
                </a:solidFill>
                <a:latin typeface="ＤＨＰ特太ゴシック体" pitchFamily="2" charset="-128"/>
                <a:ea typeface="ＤＨＰ特太ゴシック体" pitchFamily="2" charset="-128"/>
              </a:defRPr>
            </a:lvl4pPr>
            <a:lvl5pPr marL="2057400" indent="-228600" eaLnBrk="0" hangingPunct="0">
              <a:defRPr kumimoji="1" sz="2400">
                <a:solidFill>
                  <a:schemeClr val="tx1"/>
                </a:solidFill>
                <a:latin typeface="ＤＨＰ特太ゴシック体" pitchFamily="2" charset="-128"/>
                <a:ea typeface="ＤＨＰ特太ゴシック体" pitchFamily="2" charset="-128"/>
              </a:defRPr>
            </a:lvl5pPr>
            <a:lvl6pPr marL="2514600" indent="-228600" algn="ctr" eaLnBrk="0" fontAlgn="base" hangingPunct="0">
              <a:spcBef>
                <a:spcPct val="50000"/>
              </a:spcBef>
              <a:spcAft>
                <a:spcPct val="0"/>
              </a:spcAft>
              <a:defRPr kumimoji="1" sz="2400">
                <a:solidFill>
                  <a:schemeClr val="tx1"/>
                </a:solidFill>
                <a:latin typeface="ＤＨＰ特太ゴシック体" pitchFamily="2" charset="-128"/>
                <a:ea typeface="ＤＨＰ特太ゴシック体" pitchFamily="2" charset="-128"/>
              </a:defRPr>
            </a:lvl6pPr>
            <a:lvl7pPr marL="2971800" indent="-228600" algn="ctr" eaLnBrk="0" fontAlgn="base" hangingPunct="0">
              <a:spcBef>
                <a:spcPct val="50000"/>
              </a:spcBef>
              <a:spcAft>
                <a:spcPct val="0"/>
              </a:spcAft>
              <a:defRPr kumimoji="1" sz="2400">
                <a:solidFill>
                  <a:schemeClr val="tx1"/>
                </a:solidFill>
                <a:latin typeface="ＤＨＰ特太ゴシック体" pitchFamily="2" charset="-128"/>
                <a:ea typeface="ＤＨＰ特太ゴシック体" pitchFamily="2" charset="-128"/>
              </a:defRPr>
            </a:lvl7pPr>
            <a:lvl8pPr marL="3429000" indent="-228600" algn="ctr" eaLnBrk="0" fontAlgn="base" hangingPunct="0">
              <a:spcBef>
                <a:spcPct val="50000"/>
              </a:spcBef>
              <a:spcAft>
                <a:spcPct val="0"/>
              </a:spcAft>
              <a:defRPr kumimoji="1" sz="2400">
                <a:solidFill>
                  <a:schemeClr val="tx1"/>
                </a:solidFill>
                <a:latin typeface="ＤＨＰ特太ゴシック体" pitchFamily="2" charset="-128"/>
                <a:ea typeface="ＤＨＰ特太ゴシック体" pitchFamily="2" charset="-128"/>
              </a:defRPr>
            </a:lvl8pPr>
            <a:lvl9pPr marL="3886200" indent="-228600" algn="ctr" eaLnBrk="0" fontAlgn="base" hangingPunct="0">
              <a:spcBef>
                <a:spcPct val="50000"/>
              </a:spcBef>
              <a:spcAft>
                <a:spcPct val="0"/>
              </a:spcAft>
              <a:defRPr kumimoji="1" sz="2400">
                <a:solidFill>
                  <a:schemeClr val="tx1"/>
                </a:solidFill>
                <a:latin typeface="ＤＨＰ特太ゴシック体" pitchFamily="2" charset="-128"/>
                <a:ea typeface="ＤＨＰ特太ゴシック体" pitchFamily="2" charset="-128"/>
              </a:defRPr>
            </a:lvl9pPr>
          </a:lstStyle>
          <a:p>
            <a:pPr algn="l" eaLnBrk="1" hangingPunct="1"/>
            <a:r>
              <a:rPr lang="ja-JP" altLang="en-US" sz="3600" dirty="0">
                <a:solidFill>
                  <a:schemeClr val="bg1"/>
                </a:solidFill>
                <a:latin typeface="HGP創英角ｺﾞｼｯｸUB" pitchFamily="50" charset="-128"/>
                <a:ea typeface="HGP創英角ｺﾞｼｯｸUB" pitchFamily="50" charset="-128"/>
                <a:cs typeface="ＭＳ Ｐゴシック" pitchFamily="50" charset="-128"/>
              </a:rPr>
              <a:t>■　</a:t>
            </a:r>
            <a:r>
              <a:rPr lang="en-US" altLang="ja-JP" sz="3600" dirty="0" smtClean="0">
                <a:solidFill>
                  <a:schemeClr val="bg1"/>
                </a:solidFill>
                <a:latin typeface="HGP創英角ｺﾞｼｯｸUB" pitchFamily="50" charset="-128"/>
                <a:ea typeface="HGP創英角ｺﾞｼｯｸUB" pitchFamily="50" charset="-128"/>
                <a:cs typeface="ＭＳ Ｐゴシック" pitchFamily="50" charset="-128"/>
              </a:rPr>
              <a:t>ICT Utilization in the Area of Welfare</a:t>
            </a:r>
            <a:endParaRPr lang="ja-JP" altLang="en-US" sz="3600" dirty="0">
              <a:solidFill>
                <a:schemeClr val="bg1"/>
              </a:solidFill>
              <a:latin typeface="HGP創英角ｺﾞｼｯｸUB" pitchFamily="50" charset="-128"/>
              <a:ea typeface="HGP創英角ｺﾞｼｯｸUB" pitchFamily="50" charset="-128"/>
              <a:cs typeface="ＭＳ Ｐゴシック" pitchFamily="50" charset="-128"/>
            </a:endParaRPr>
          </a:p>
        </p:txBody>
      </p:sp>
      <p:sp>
        <p:nvSpPr>
          <p:cNvPr id="85" name="スライド番号プレースホルダー 1"/>
          <p:cNvSpPr>
            <a:spLocks noGrp="1"/>
          </p:cNvSpPr>
          <p:nvPr>
            <p:ph type="sldNum" sz="quarter" idx="12"/>
          </p:nvPr>
        </p:nvSpPr>
        <p:spPr>
          <a:xfrm>
            <a:off x="7590751" y="6525344"/>
            <a:ext cx="2311400" cy="332656"/>
          </a:xfrm>
        </p:spPr>
        <p:txBody>
          <a:bodyPr/>
          <a:lstStyle/>
          <a:p>
            <a:pPr>
              <a:defRPr/>
            </a:pPr>
            <a:fld id="{EB2B0566-5813-4D31-9947-3D43E6E97850}" type="slidenum">
              <a:rPr lang="en-US" altLang="ja-JP" smtClean="0"/>
              <a:pPr>
                <a:defRPr/>
              </a:pPr>
              <a:t>16</a:t>
            </a:fld>
            <a:endParaRPr lang="en-US" altLang="ja-JP" dirty="0"/>
          </a:p>
        </p:txBody>
      </p:sp>
      <p:sp>
        <p:nvSpPr>
          <p:cNvPr id="78" name="右矢印 77"/>
          <p:cNvSpPr/>
          <p:nvPr/>
        </p:nvSpPr>
        <p:spPr bwMode="auto">
          <a:xfrm>
            <a:off x="288479" y="5987150"/>
            <a:ext cx="649613" cy="646241"/>
          </a:xfrm>
          <a:prstGeom prst="rightArrow">
            <a:avLst/>
          </a:prstGeom>
          <a:solidFill>
            <a:srgbClr val="FFFF00"/>
          </a:solidFill>
          <a:ln w="31750">
            <a:solidFill>
              <a:srgbClr val="FF6600"/>
            </a:solidFill>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ＤＨＰ特太ゴシック体" pitchFamily="2" charset="-128"/>
              <a:ea typeface="ＤＨＰ特太ゴシック体" pitchFamily="2" charset="-128"/>
            </a:endParaRPr>
          </a:p>
        </p:txBody>
      </p:sp>
      <p:sp>
        <p:nvSpPr>
          <p:cNvPr id="80" name="正方形/長方形 79"/>
          <p:cNvSpPr/>
          <p:nvPr/>
        </p:nvSpPr>
        <p:spPr>
          <a:xfrm>
            <a:off x="1055585" y="5808166"/>
            <a:ext cx="8289903" cy="1015663"/>
          </a:xfrm>
          <a:prstGeom prst="rect">
            <a:avLst/>
          </a:prstGeom>
        </p:spPr>
        <p:txBody>
          <a:bodyPr wrap="square">
            <a:spAutoFit/>
          </a:bodyPr>
          <a:lstStyle/>
          <a:p>
            <a:pPr indent="6350" algn="just">
              <a:lnSpc>
                <a:spcPct val="150000"/>
              </a:lnSpc>
              <a:spcBef>
                <a:spcPts val="600"/>
              </a:spcBef>
            </a:pPr>
            <a:r>
              <a:rPr lang="en-US" altLang="ja-JP" sz="2000" u="sng" dirty="0" smtClean="0">
                <a:solidFill>
                  <a:schemeClr val="accent6"/>
                </a:solidFill>
                <a:latin typeface="HGP創英角ｺﾞｼｯｸUB" panose="020B0900000000000000" pitchFamily="50" charset="-128"/>
                <a:ea typeface="HGP創英角ｺﾞｼｯｸUB" panose="020B0900000000000000" pitchFamily="50" charset="-128"/>
              </a:rPr>
              <a:t>Aiming at Creation of a Society responsive to the Phenomenon of Aging with Fewer Children by the Use of Big Data, </a:t>
            </a:r>
            <a:r>
              <a:rPr lang="en-US" altLang="ja-JP" sz="2000" u="sng" dirty="0" err="1" smtClean="0">
                <a:solidFill>
                  <a:schemeClr val="accent6"/>
                </a:solidFill>
                <a:latin typeface="HGP創英角ｺﾞｼｯｸUB" panose="020B0900000000000000" pitchFamily="50" charset="-128"/>
                <a:ea typeface="HGP創英角ｺﾞｼｯｸUB" panose="020B0900000000000000" pitchFamily="50" charset="-128"/>
              </a:rPr>
              <a:t>IoT</a:t>
            </a:r>
            <a:r>
              <a:rPr lang="en-US" altLang="ja-JP" sz="2000" u="sng" dirty="0" smtClean="0">
                <a:solidFill>
                  <a:schemeClr val="accent6"/>
                </a:solidFill>
                <a:latin typeface="HGP創英角ｺﾞｼｯｸUB" panose="020B0900000000000000" pitchFamily="50" charset="-128"/>
                <a:ea typeface="HGP創英角ｺﾞｼｯｸUB" panose="020B0900000000000000" pitchFamily="50" charset="-128"/>
              </a:rPr>
              <a:t> and ICT. </a:t>
            </a:r>
          </a:p>
        </p:txBody>
      </p:sp>
    </p:spTree>
    <p:extLst>
      <p:ext uri="{BB962C8B-B14F-4D97-AF65-F5344CB8AC3E}">
        <p14:creationId xmlns:p14="http://schemas.microsoft.com/office/powerpoint/2010/main" val="733854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barn(inHorizontal)">
                                      <p:cBhvr>
                                        <p:cTn id="7" dur="500"/>
                                        <p:tgtEl>
                                          <p:spTgt spid="7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Effect transition="in" filter="fade">
                                      <p:cBhvr>
                                        <p:cTn id="1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8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42950" y="1268413"/>
            <a:ext cx="8420100" cy="1223962"/>
          </a:xfrm>
        </p:spPr>
        <p:txBody>
          <a:bodyPr/>
          <a:lstStyle/>
          <a:p>
            <a:pPr eaLnBrk="1" hangingPunct="1">
              <a:defRPr/>
            </a:pPr>
            <a:r>
              <a:rPr lang="en-US" altLang="ja-JP" b="1" dirty="0" smtClean="0">
                <a:solidFill>
                  <a:schemeClr val="accent6"/>
                </a:solidFill>
              </a:rPr>
              <a:t>Thank you for your attention.</a:t>
            </a:r>
            <a:endParaRPr lang="ja-JP" altLang="en-US" b="1" dirty="0" smtClean="0">
              <a:solidFill>
                <a:schemeClr val="accent6"/>
              </a:solidFill>
            </a:endParaRPr>
          </a:p>
        </p:txBody>
      </p:sp>
      <p:pic>
        <p:nvPicPr>
          <p:cNvPr id="37892" name="Picture 2" descr="\\10.250.4.10\UserData$\14385\デスクトップ\img00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350" y="2492375"/>
            <a:ext cx="5735638"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テキスト ボックス 4"/>
          <p:cNvSpPr txBox="1">
            <a:spLocks noChangeArrowheads="1"/>
          </p:cNvSpPr>
          <p:nvPr/>
        </p:nvSpPr>
        <p:spPr bwMode="auto">
          <a:xfrm>
            <a:off x="895350" y="6043613"/>
            <a:ext cx="75676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en-US" altLang="ja-JP" sz="1600" dirty="0" smtClean="0">
                <a:latin typeface="+mj-lt"/>
                <a:ea typeface="ＤＨＰ特太ゴシック体" pitchFamily="2" charset="-128"/>
              </a:rPr>
              <a:t>Photo : “Seaside </a:t>
            </a:r>
            <a:r>
              <a:rPr lang="en-US" altLang="ja-JP" sz="1600" dirty="0" err="1" smtClean="0">
                <a:latin typeface="+mj-lt"/>
                <a:ea typeface="ＤＨＰ特太ゴシック体" pitchFamily="2" charset="-128"/>
              </a:rPr>
              <a:t>Momochi</a:t>
            </a:r>
            <a:r>
              <a:rPr lang="en-US" altLang="ja-JP" sz="1600" dirty="0" smtClean="0">
                <a:latin typeface="+mj-lt"/>
                <a:ea typeface="ＤＨＰ特太ゴシック体" pitchFamily="2" charset="-128"/>
              </a:rPr>
              <a:t> (2010)” </a:t>
            </a:r>
            <a:r>
              <a:rPr lang="ja-JP" altLang="en-US" sz="1600" dirty="0">
                <a:latin typeface="+mj-lt"/>
                <a:ea typeface="ＤＨＰ特太ゴシック体" pitchFamily="2" charset="-128"/>
              </a:rPr>
              <a:t> </a:t>
            </a:r>
            <a:r>
              <a:rPr lang="en-US" altLang="ja-JP" sz="1600" dirty="0" smtClean="0">
                <a:latin typeface="+mj-lt"/>
                <a:ea typeface="ＤＨＰ特太ゴシック体" pitchFamily="2" charset="-128"/>
              </a:rPr>
              <a:t>(Source : Fukuoka City)</a:t>
            </a:r>
            <a:endParaRPr lang="en-US" altLang="ja-JP" sz="1600" dirty="0">
              <a:latin typeface="ＤＨＰ特太ゴシック体" pitchFamily="2" charset="-128"/>
              <a:ea typeface="ＤＨＰ特太ゴシック体" pitchFamily="2" charset="-128"/>
            </a:endParaRPr>
          </a:p>
          <a:p>
            <a:pPr eaLnBrk="1" hangingPunct="1">
              <a:spcBef>
                <a:spcPct val="0"/>
              </a:spcBef>
              <a:buFontTx/>
              <a:buNone/>
            </a:pPr>
            <a:r>
              <a:rPr lang="ja-JP" altLang="en-US" sz="1600" dirty="0">
                <a:latin typeface="ＤＨＰ特太ゴシック体" pitchFamily="2" charset="-128"/>
                <a:ea typeface="ＤＨＰ特太ゴシック体" pitchFamily="2" charset="-128"/>
              </a:rPr>
              <a:t>　</a:t>
            </a:r>
            <a:r>
              <a:rPr lang="en-US" altLang="ja-JP" sz="1600" dirty="0">
                <a:latin typeface="ＤＨＰ特太ゴシック体" pitchFamily="2" charset="-128"/>
                <a:ea typeface="ＤＨＰ特太ゴシック体" pitchFamily="2" charset="-128"/>
              </a:rPr>
              <a:t>http://showcase.city.fukuoka.lg.jp/photo/img0091.html</a:t>
            </a:r>
            <a:endParaRPr lang="ja-JP" altLang="en-US" sz="1600" dirty="0">
              <a:latin typeface="ＤＨＰ特太ゴシック体" pitchFamily="2" charset="-128"/>
              <a:ea typeface="ＤＨＰ特太ゴシック体" pitchFamily="2" charset="-128"/>
            </a:endParaRPr>
          </a:p>
        </p:txBody>
      </p:sp>
      <p:pic>
        <p:nvPicPr>
          <p:cNvPr id="6" name="Picture 3" descr="D:\91 雑件\福岡市ロゴ等\市章（市名入り）.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0678" y="260648"/>
            <a:ext cx="2404570" cy="764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03936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EB2B0566-5813-4D31-9947-3D43E6E97850}" type="slidenum">
              <a:rPr lang="en-US" altLang="ja-JP" smtClean="0"/>
              <a:pPr>
                <a:defRPr/>
              </a:pPr>
              <a:t>1</a:t>
            </a:fld>
            <a:endParaRPr lang="en-US" altLang="ja-JP" dirty="0"/>
          </a:p>
        </p:txBody>
      </p:sp>
      <p:sp>
        <p:nvSpPr>
          <p:cNvPr id="20" name="角丸四角形 19"/>
          <p:cNvSpPr/>
          <p:nvPr/>
        </p:nvSpPr>
        <p:spPr bwMode="auto">
          <a:xfrm>
            <a:off x="336702" y="4724052"/>
            <a:ext cx="3040707" cy="951845"/>
          </a:xfrm>
          <a:prstGeom prst="roundRect">
            <a:avLst>
              <a:gd name="adj" fmla="val 8424"/>
            </a:avLst>
          </a:prstGeom>
          <a:solidFill>
            <a:srgbClr val="FFCC00"/>
          </a:solidFill>
          <a:ln>
            <a:noFill/>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spAutoFit/>
          </a:bodyPr>
          <a:lstStyle/>
          <a:p>
            <a:pPr>
              <a:spcBef>
                <a:spcPts val="600"/>
              </a:spcBef>
            </a:pPr>
            <a:r>
              <a:rPr kumimoji="1" lang="en-US" altLang="ja-JP" i="0" u="none" strike="noStrike" cap="none" normalizeH="0" baseline="0" dirty="0" smtClean="0">
                <a:ln>
                  <a:noFill/>
                </a:ln>
                <a:effectLst/>
                <a:latin typeface="+mn-lt"/>
                <a:ea typeface="HGP創英角ｺﾞｼｯｸUB" panose="020B0900000000000000" pitchFamily="50" charset="-128"/>
              </a:rPr>
              <a:t>Future</a:t>
            </a:r>
            <a:r>
              <a:rPr kumimoji="1" lang="ja-JP" altLang="en-US" i="0" u="none" strike="noStrike" cap="none" normalizeH="0" baseline="0" dirty="0" smtClean="0">
                <a:ln>
                  <a:noFill/>
                </a:ln>
                <a:effectLst/>
                <a:latin typeface="HGP創英角ｺﾞｼｯｸUB" panose="020B0900000000000000" pitchFamily="50" charset="-128"/>
                <a:ea typeface="HGP創英角ｺﾞｼｯｸUB" panose="020B0900000000000000" pitchFamily="50" charset="-128"/>
              </a:rPr>
              <a:t> </a:t>
            </a:r>
            <a:endParaRPr kumimoji="1" lang="en-US" altLang="ja-JP" i="0" u="none" strike="noStrike" cap="none" normalizeH="0" baseline="0" dirty="0" smtClean="0">
              <a:ln>
                <a:noFill/>
              </a:ln>
              <a:effectLst/>
              <a:latin typeface="HGP創英角ｺﾞｼｯｸUB" panose="020B0900000000000000" pitchFamily="50" charset="-128"/>
              <a:ea typeface="HGP創英角ｺﾞｼｯｸUB" panose="020B0900000000000000" pitchFamily="50" charset="-128"/>
            </a:endParaRPr>
          </a:p>
          <a:p>
            <a:pPr>
              <a:spcBef>
                <a:spcPts val="600"/>
              </a:spcBef>
            </a:pPr>
            <a:r>
              <a:rPr lang="en-US" altLang="ja-JP" dirty="0" smtClean="0">
                <a:latin typeface="+mn-lt"/>
                <a:ea typeface="HGP創英角ｺﾞｼｯｸUB" panose="020B0900000000000000" pitchFamily="50" charset="-128"/>
              </a:rPr>
              <a:t>“Local Vitalization”</a:t>
            </a:r>
            <a:endParaRPr kumimoji="1" lang="en-US" altLang="ja-JP" i="0" u="none" strike="noStrike" cap="none" normalizeH="0" baseline="0" dirty="0" smtClean="0">
              <a:ln>
                <a:noFill/>
              </a:ln>
              <a:effectLst/>
              <a:latin typeface="+mn-lt"/>
              <a:ea typeface="HGP創英角ｺﾞｼｯｸUB" panose="020B0900000000000000" pitchFamily="50" charset="-128"/>
            </a:endParaRPr>
          </a:p>
        </p:txBody>
      </p:sp>
      <p:sp>
        <p:nvSpPr>
          <p:cNvPr id="2" name="等号 1"/>
          <p:cNvSpPr/>
          <p:nvPr/>
        </p:nvSpPr>
        <p:spPr bwMode="auto">
          <a:xfrm>
            <a:off x="3435475" y="4659915"/>
            <a:ext cx="1440161" cy="1080120"/>
          </a:xfrm>
          <a:prstGeom prst="mathEqual">
            <a:avLst>
              <a:gd name="adj1" fmla="val 19440"/>
              <a:gd name="adj2" fmla="val 11760"/>
            </a:avLst>
          </a:prstGeom>
          <a:solidFill>
            <a:srgbClr val="FFC000"/>
          </a:solidFill>
          <a:ln>
            <a:noFill/>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ＤＨＰ特太ゴシック体" pitchFamily="2" charset="-128"/>
              <a:ea typeface="ＤＨＰ特太ゴシック体" pitchFamily="2" charset="-128"/>
            </a:endParaRPr>
          </a:p>
        </p:txBody>
      </p:sp>
      <p:sp>
        <p:nvSpPr>
          <p:cNvPr id="15" name="角丸四角形 14"/>
          <p:cNvSpPr/>
          <p:nvPr/>
        </p:nvSpPr>
        <p:spPr bwMode="auto">
          <a:xfrm>
            <a:off x="5055514" y="1612077"/>
            <a:ext cx="4630098" cy="820027"/>
          </a:xfrm>
          <a:prstGeom prst="roundRect">
            <a:avLst>
              <a:gd name="adj" fmla="val 8424"/>
            </a:avLst>
          </a:prstGeom>
          <a:solidFill>
            <a:schemeClr val="accent6">
              <a:lumMod val="60000"/>
              <a:lumOff val="40000"/>
            </a:schemeClr>
          </a:solidFill>
          <a:ln>
            <a:noFill/>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noAutofit/>
          </a:bodyPr>
          <a:lstStyle/>
          <a:p>
            <a:pPr>
              <a:lnSpc>
                <a:spcPts val="2000"/>
              </a:lnSpc>
              <a:spcBef>
                <a:spcPts val="1200"/>
              </a:spcBef>
            </a:pPr>
            <a:r>
              <a:rPr lang="ja-JP" altLang="en-US" sz="3600" dirty="0" smtClean="0">
                <a:solidFill>
                  <a:schemeClr val="bg1"/>
                </a:solidFill>
                <a:latin typeface="HGP創英角ｺﾞｼｯｸUB" panose="020B0900000000000000" pitchFamily="50" charset="-128"/>
                <a:ea typeface="HGP創英角ｺﾞｼｯｸUB" panose="020B0900000000000000" pitchFamily="50" charset="-128"/>
              </a:rPr>
              <a:t> </a:t>
            </a:r>
            <a:r>
              <a:rPr lang="en-US" altLang="ja-JP" dirty="0" smtClean="0">
                <a:solidFill>
                  <a:schemeClr val="bg1"/>
                </a:solidFill>
                <a:latin typeface="+mn-lt"/>
                <a:ea typeface="HGP創英角ｺﾞｼｯｸUB" panose="020B0900000000000000" pitchFamily="50" charset="-128"/>
              </a:rPr>
              <a:t>Balanced Growth </a:t>
            </a:r>
          </a:p>
          <a:p>
            <a:pPr>
              <a:lnSpc>
                <a:spcPts val="2000"/>
              </a:lnSpc>
              <a:spcBef>
                <a:spcPts val="1200"/>
              </a:spcBef>
            </a:pPr>
            <a:r>
              <a:rPr lang="en-US" altLang="ja-JP" dirty="0" smtClean="0">
                <a:solidFill>
                  <a:schemeClr val="bg1"/>
                </a:solidFill>
                <a:latin typeface="+mn-lt"/>
                <a:ea typeface="HGP創英角ｺﾞｼｯｸUB" panose="020B0900000000000000" pitchFamily="50" charset="-128"/>
              </a:rPr>
              <a:t>of the Whole Country</a:t>
            </a:r>
            <a:r>
              <a:rPr lang="ja-JP" altLang="en-US" dirty="0" smtClean="0">
                <a:solidFill>
                  <a:schemeClr val="bg1"/>
                </a:solidFill>
                <a:latin typeface="HGP創英角ｺﾞｼｯｸUB" panose="020B0900000000000000" pitchFamily="50" charset="-128"/>
                <a:ea typeface="HGP創英角ｺﾞｼｯｸUB" panose="020B0900000000000000" pitchFamily="50" charset="-128"/>
              </a:rPr>
              <a:t> </a:t>
            </a:r>
            <a:endParaRPr kumimoji="1" lang="ja-JP" altLang="en-US" i="0" u="none" strike="noStrike" cap="none" normalizeH="0" baseline="0" dirty="0" smtClean="0">
              <a:ln>
                <a:noFill/>
              </a:ln>
              <a:solidFill>
                <a:schemeClr val="bg1"/>
              </a:solidFill>
              <a:effectLst/>
              <a:latin typeface="HGP創英角ｺﾞｼｯｸUB" panose="020B0900000000000000" pitchFamily="50" charset="-128"/>
              <a:ea typeface="HGP創英角ｺﾞｼｯｸUB" panose="020B0900000000000000" pitchFamily="50" charset="-128"/>
            </a:endParaRPr>
          </a:p>
        </p:txBody>
      </p:sp>
      <p:sp>
        <p:nvSpPr>
          <p:cNvPr id="16" name="角丸四角形 15"/>
          <p:cNvSpPr/>
          <p:nvPr/>
        </p:nvSpPr>
        <p:spPr bwMode="auto">
          <a:xfrm>
            <a:off x="4933703" y="4592071"/>
            <a:ext cx="4751910" cy="1147964"/>
          </a:xfrm>
          <a:prstGeom prst="roundRect">
            <a:avLst>
              <a:gd name="adj" fmla="val 8424"/>
            </a:avLst>
          </a:prstGeom>
          <a:solidFill>
            <a:srgbClr val="FFCC00"/>
          </a:solidFill>
          <a:ln w="63500">
            <a:noFill/>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noAutofit/>
          </a:bodyPr>
          <a:lstStyle/>
          <a:p>
            <a:pPr>
              <a:lnSpc>
                <a:spcPts val="3000"/>
              </a:lnSpc>
              <a:spcBef>
                <a:spcPts val="600"/>
              </a:spcBef>
            </a:pPr>
            <a:r>
              <a:rPr lang="en-US" altLang="ja-JP" dirty="0" smtClean="0">
                <a:latin typeface="+mn-lt"/>
                <a:ea typeface="HGP創英角ｺﾞｼｯｸUB" panose="020B0900000000000000" pitchFamily="50" charset="-128"/>
              </a:rPr>
              <a:t>Government Assistance &amp; Support  to Motivated Cities</a:t>
            </a:r>
            <a:r>
              <a:rPr kumimoji="1" lang="ja-JP" altLang="en-US" sz="3600" i="0" u="none" strike="noStrike" cap="none" normalizeH="0" baseline="0" dirty="0" smtClean="0">
                <a:ln>
                  <a:noFill/>
                </a:ln>
                <a:effectLst/>
                <a:latin typeface="HGP創英角ｺﾞｼｯｸUB" panose="020B0900000000000000" pitchFamily="50" charset="-128"/>
                <a:ea typeface="HGP創英角ｺﾞｼｯｸUB" panose="020B0900000000000000" pitchFamily="50" charset="-128"/>
              </a:rPr>
              <a:t> </a:t>
            </a:r>
            <a:endParaRPr lang="en-US" altLang="ja-JP" sz="3600" dirty="0" smtClean="0">
              <a:latin typeface="HGP創英角ｺﾞｼｯｸUB" panose="020B0900000000000000" pitchFamily="50" charset="-128"/>
              <a:ea typeface="HGP創英角ｺﾞｼｯｸUB" panose="020B0900000000000000" pitchFamily="50" charset="-128"/>
            </a:endParaRPr>
          </a:p>
        </p:txBody>
      </p:sp>
      <p:cxnSp>
        <p:nvCxnSpPr>
          <p:cNvPr id="26" name="直線コネクタ 25"/>
          <p:cNvCxnSpPr/>
          <p:nvPr/>
        </p:nvCxnSpPr>
        <p:spPr>
          <a:xfrm>
            <a:off x="2066679" y="6453336"/>
            <a:ext cx="7839321" cy="0"/>
          </a:xfrm>
          <a:prstGeom prst="line">
            <a:avLst/>
          </a:prstGeom>
          <a:ln w="19050">
            <a:solidFill>
              <a:srgbClr val="FF0000"/>
            </a:solidFill>
          </a:ln>
          <a:effectLst>
            <a:outerShdw blurRad="38100" dist="25400" dir="2700000" algn="tl" rotWithShape="0">
              <a:schemeClr val="bg1">
                <a:alpha val="70000"/>
              </a:schemeClr>
            </a:outerShdw>
          </a:effectLst>
        </p:spPr>
        <p:style>
          <a:lnRef idx="1">
            <a:schemeClr val="accent1"/>
          </a:lnRef>
          <a:fillRef idx="0">
            <a:schemeClr val="accent1"/>
          </a:fillRef>
          <a:effectRef idx="0">
            <a:schemeClr val="accent1"/>
          </a:effectRef>
          <a:fontRef idx="minor">
            <a:schemeClr val="tx1"/>
          </a:fontRef>
        </p:style>
      </p:cxnSp>
      <p:sp>
        <p:nvSpPr>
          <p:cNvPr id="29" name="角丸四角形 28"/>
          <p:cNvSpPr/>
          <p:nvPr/>
        </p:nvSpPr>
        <p:spPr bwMode="auto">
          <a:xfrm>
            <a:off x="406509" y="1525653"/>
            <a:ext cx="3040707" cy="988279"/>
          </a:xfrm>
          <a:prstGeom prst="roundRect">
            <a:avLst>
              <a:gd name="adj" fmla="val 8424"/>
            </a:avLst>
          </a:prstGeom>
          <a:solidFill>
            <a:schemeClr val="accent6">
              <a:lumMod val="60000"/>
              <a:lumOff val="40000"/>
            </a:schemeClr>
          </a:solidFill>
          <a:ln>
            <a:noFill/>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spAutoFit/>
          </a:bodyPr>
          <a:lstStyle/>
          <a:p>
            <a:pPr>
              <a:lnSpc>
                <a:spcPts val="3000"/>
              </a:lnSpc>
              <a:spcBef>
                <a:spcPts val="600"/>
              </a:spcBef>
            </a:pPr>
            <a:r>
              <a:rPr kumimoji="1" lang="en-US" altLang="ja-JP" i="0" u="none" strike="noStrike" cap="none" normalizeH="0" baseline="0" dirty="0" smtClean="0">
                <a:ln>
                  <a:noFill/>
                </a:ln>
                <a:solidFill>
                  <a:schemeClr val="bg1"/>
                </a:solidFill>
                <a:effectLst/>
                <a:latin typeface="+mn-lt"/>
                <a:ea typeface="HGP創英角ｺﾞｼｯｸUB" panose="020B0900000000000000" pitchFamily="50" charset="-128"/>
              </a:rPr>
              <a:t>Conventional</a:t>
            </a:r>
            <a:r>
              <a:rPr kumimoji="1" lang="ja-JP" altLang="en-US" i="0" u="none" strike="noStrike" cap="none" normalizeH="0" baseline="0" dirty="0" smtClean="0">
                <a:ln>
                  <a:noFill/>
                </a:ln>
                <a:solidFill>
                  <a:schemeClr val="bg1"/>
                </a:solidFill>
                <a:effectLst/>
                <a:latin typeface="+mn-lt"/>
                <a:ea typeface="HGP創英角ｺﾞｼｯｸUB" panose="020B0900000000000000" pitchFamily="50" charset="-128"/>
              </a:rPr>
              <a:t> </a:t>
            </a:r>
            <a:endParaRPr kumimoji="1" lang="en-US" altLang="ja-JP" i="0" u="none" strike="noStrike" cap="none" normalizeH="0" baseline="0" dirty="0" smtClean="0">
              <a:ln>
                <a:noFill/>
              </a:ln>
              <a:solidFill>
                <a:schemeClr val="bg1"/>
              </a:solidFill>
              <a:effectLst/>
              <a:latin typeface="+mn-lt"/>
              <a:ea typeface="HGP創英角ｺﾞｼｯｸUB" panose="020B0900000000000000" pitchFamily="50" charset="-128"/>
            </a:endParaRPr>
          </a:p>
          <a:p>
            <a:pPr>
              <a:lnSpc>
                <a:spcPts val="3000"/>
              </a:lnSpc>
              <a:spcBef>
                <a:spcPts val="600"/>
              </a:spcBef>
            </a:pPr>
            <a:r>
              <a:rPr lang="en-US" altLang="ja-JP" dirty="0" smtClean="0">
                <a:solidFill>
                  <a:schemeClr val="bg1"/>
                </a:solidFill>
                <a:latin typeface="+mn-lt"/>
                <a:ea typeface="HGP創英角ｺﾞｼｯｸUB" panose="020B0900000000000000" pitchFamily="50" charset="-128"/>
              </a:rPr>
              <a:t>Local Vitalization</a:t>
            </a:r>
            <a:r>
              <a:rPr lang="en-US" altLang="ja-JP" sz="3600" dirty="0" smtClean="0">
                <a:solidFill>
                  <a:schemeClr val="bg1"/>
                </a:solidFill>
                <a:latin typeface="+mn-lt"/>
                <a:ea typeface="HGP創英角ｺﾞｼｯｸUB" panose="020B0900000000000000" pitchFamily="50" charset="-128"/>
              </a:rPr>
              <a:t> </a:t>
            </a:r>
            <a:endParaRPr kumimoji="1" lang="en-US" altLang="ja-JP" sz="3600" i="0" u="none" strike="noStrike" cap="none" normalizeH="0" baseline="0" dirty="0" smtClean="0">
              <a:ln>
                <a:noFill/>
              </a:ln>
              <a:solidFill>
                <a:schemeClr val="bg1"/>
              </a:solidFill>
              <a:effectLst/>
              <a:latin typeface="HGP創英角ｺﾞｼｯｸUB" panose="020B0900000000000000" pitchFamily="50" charset="-128"/>
              <a:ea typeface="HGP創英角ｺﾞｼｯｸUB" panose="020B0900000000000000" pitchFamily="50" charset="-128"/>
            </a:endParaRPr>
          </a:p>
        </p:txBody>
      </p:sp>
      <p:sp>
        <p:nvSpPr>
          <p:cNvPr id="30" name="等号 29"/>
          <p:cNvSpPr/>
          <p:nvPr/>
        </p:nvSpPr>
        <p:spPr bwMode="auto">
          <a:xfrm>
            <a:off x="3528304" y="1479732"/>
            <a:ext cx="1440161" cy="1080120"/>
          </a:xfrm>
          <a:prstGeom prst="mathEqual">
            <a:avLst>
              <a:gd name="adj1" fmla="val 19440"/>
              <a:gd name="adj2" fmla="val 11760"/>
            </a:avLst>
          </a:prstGeom>
          <a:solidFill>
            <a:schemeClr val="accent6">
              <a:lumMod val="60000"/>
              <a:lumOff val="40000"/>
            </a:schemeClr>
          </a:solidFill>
          <a:ln>
            <a:noFill/>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ＤＨＰ特太ゴシック体" pitchFamily="2" charset="-128"/>
              <a:ea typeface="ＤＨＰ特太ゴシック体" pitchFamily="2" charset="-128"/>
            </a:endParaRPr>
          </a:p>
        </p:txBody>
      </p:sp>
      <p:pic>
        <p:nvPicPr>
          <p:cNvPr id="1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4663" y="12368"/>
            <a:ext cx="2310854" cy="868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1" name="直線コネクタ 20"/>
          <p:cNvCxnSpPr/>
          <p:nvPr/>
        </p:nvCxnSpPr>
        <p:spPr>
          <a:xfrm>
            <a:off x="433" y="836712"/>
            <a:ext cx="8376380" cy="0"/>
          </a:xfrm>
          <a:prstGeom prst="line">
            <a:avLst/>
          </a:prstGeom>
          <a:ln w="38100">
            <a:solidFill>
              <a:srgbClr val="FF0000"/>
            </a:solidFill>
          </a:ln>
          <a:effectLst>
            <a:outerShdw blurRad="38100" dist="25400" dir="2700000" algn="tl" rotWithShape="0">
              <a:schemeClr val="bg1">
                <a:alpha val="70000"/>
              </a:schemeClr>
            </a:outerShdw>
          </a:effectLst>
        </p:spPr>
        <p:style>
          <a:lnRef idx="1">
            <a:schemeClr val="accent1"/>
          </a:lnRef>
          <a:fillRef idx="0">
            <a:schemeClr val="accent1"/>
          </a:fillRef>
          <a:effectRef idx="0">
            <a:schemeClr val="accent1"/>
          </a:effectRef>
          <a:fontRef idx="minor">
            <a:schemeClr val="tx1"/>
          </a:fontRef>
        </p:style>
      </p:cxnSp>
      <p:sp>
        <p:nvSpPr>
          <p:cNvPr id="23" name="タイトル 1"/>
          <p:cNvSpPr txBox="1">
            <a:spLocks/>
          </p:cNvSpPr>
          <p:nvPr/>
        </p:nvSpPr>
        <p:spPr>
          <a:xfrm>
            <a:off x="64364" y="188913"/>
            <a:ext cx="6770528"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400" b="1" dirty="0" smtClean="0">
                <a:solidFill>
                  <a:srgbClr val="0000CC"/>
                </a:solidFill>
                <a:effectLst>
                  <a:outerShdw blurRad="38100" dist="38100" dir="2700000" algn="tl">
                    <a:srgbClr val="000000">
                      <a:alpha val="43137"/>
                    </a:srgbClr>
                  </a:outerShdw>
                </a:effectLst>
                <a:ea typeface="メイリオ" panose="020B0604030504040204" pitchFamily="50" charset="-128"/>
                <a:cs typeface="メイリオ" panose="020B0604030504040204" pitchFamily="50" charset="-128"/>
              </a:rPr>
              <a:t>Viewpoint of Vitalization of Local Economy  </a:t>
            </a:r>
            <a:endParaRPr lang="ja-JP" altLang="en-US" sz="2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二等辺三角形 24"/>
          <p:cNvSpPr/>
          <p:nvPr/>
        </p:nvSpPr>
        <p:spPr>
          <a:xfrm rot="10800000">
            <a:off x="1046692" y="2996952"/>
            <a:ext cx="7812616" cy="1022849"/>
          </a:xfrm>
          <a:prstGeom prst="triangle">
            <a:avLst/>
          </a:prstGeom>
          <a:gradFill flip="none" rotWithShape="1">
            <a:gsLst>
              <a:gs pos="64000">
                <a:srgbClr val="FFFF00">
                  <a:alpha val="80000"/>
                </a:srgbClr>
              </a:gs>
              <a:gs pos="0">
                <a:srgbClr val="FFC000"/>
              </a:gs>
              <a:gs pos="100000">
                <a:schemeClr val="bg1">
                  <a:alpha val="10000"/>
                </a:schemeClr>
              </a:gs>
            </a:gsLst>
            <a:lin ang="5400000" scaled="1"/>
            <a:tileRect/>
          </a:gradFill>
          <a:ln>
            <a:noFill/>
          </a:ln>
          <a:effectLst/>
        </p:spPr>
        <p:style>
          <a:lnRef idx="1">
            <a:schemeClr val="accent1"/>
          </a:lnRef>
          <a:fillRef idx="2">
            <a:schemeClr val="accent1"/>
          </a:fillRef>
          <a:effectRef idx="1">
            <a:schemeClr val="accent1"/>
          </a:effectRef>
          <a:fontRef idx="minor">
            <a:schemeClr val="dk1"/>
          </a:fontRef>
        </p:style>
        <p:txBody>
          <a:bodyPr lIns="95743" tIns="47872" rIns="95743" bIns="47872" rtlCol="0" anchor="ctr"/>
          <a:lstStyle/>
          <a:p>
            <a:pPr algn="ctr"/>
            <a:endParaRPr kumimoji="1" lang="ja-JP" altLang="en-US"/>
          </a:p>
        </p:txBody>
      </p:sp>
    </p:spTree>
    <p:extLst>
      <p:ext uri="{BB962C8B-B14F-4D97-AF65-F5344CB8AC3E}">
        <p14:creationId xmlns:p14="http://schemas.microsoft.com/office/powerpoint/2010/main" val="30110084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bwMode="auto">
          <a:xfrm>
            <a:off x="536667" y="3005968"/>
            <a:ext cx="8784976" cy="1284982"/>
          </a:xfrm>
          <a:prstGeom prst="roundRect">
            <a:avLst/>
          </a:prstGeom>
          <a:solidFill>
            <a:srgbClr val="009900"/>
          </a:solidFill>
          <a:ln>
            <a:noFill/>
          </a:ln>
          <a:effectLst/>
          <a:extLst/>
        </p:spPr>
        <p:txBody>
          <a:bodyPr wrap="square" anchor="ctr">
            <a:noAutofit/>
          </a:bodyPr>
          <a:lstStyle/>
          <a:p>
            <a:pPr>
              <a:defRPr/>
            </a:pPr>
            <a:r>
              <a:rPr lang="ja-JP" altLang="en-US" sz="7200" b="1" dirty="0" smtClean="0">
                <a:solidFill>
                  <a:schemeClr val="bg1"/>
                </a:solidFill>
              </a:rPr>
              <a:t>「</a:t>
            </a:r>
            <a:r>
              <a:rPr lang="en-US" altLang="ja-JP" sz="7200" b="1" dirty="0" err="1" smtClean="0">
                <a:solidFill>
                  <a:schemeClr val="bg1"/>
                </a:solidFill>
              </a:rPr>
              <a:t>BigData</a:t>
            </a:r>
            <a:r>
              <a:rPr lang="ja-JP" altLang="en-US" sz="7200" b="1" dirty="0" smtClean="0">
                <a:solidFill>
                  <a:schemeClr val="bg1"/>
                </a:solidFill>
              </a:rPr>
              <a:t>」</a:t>
            </a:r>
            <a:endParaRPr lang="ja-JP" altLang="en-US" sz="7200" dirty="0"/>
          </a:p>
        </p:txBody>
      </p:sp>
      <p:sp>
        <p:nvSpPr>
          <p:cNvPr id="5" name="角丸四角形 4"/>
          <p:cNvSpPr/>
          <p:nvPr/>
        </p:nvSpPr>
        <p:spPr bwMode="auto">
          <a:xfrm>
            <a:off x="536667" y="1350805"/>
            <a:ext cx="8784976" cy="1284982"/>
          </a:xfrm>
          <a:prstGeom prst="roundRect">
            <a:avLst/>
          </a:prstGeom>
          <a:solidFill>
            <a:srgbClr val="FF6600"/>
          </a:solidFill>
          <a:ln>
            <a:noFill/>
          </a:ln>
          <a:effectLst/>
          <a:extLst/>
        </p:spPr>
        <p:txBody>
          <a:bodyPr wrap="square" anchor="ctr">
            <a:noAutofit/>
          </a:bodyPr>
          <a:lstStyle/>
          <a:p>
            <a:pPr>
              <a:defRPr/>
            </a:pPr>
            <a:r>
              <a:rPr lang="ja-JP" altLang="en-US" sz="7200" b="1" dirty="0" smtClean="0">
                <a:solidFill>
                  <a:schemeClr val="bg1"/>
                </a:solidFill>
              </a:rPr>
              <a:t>「</a:t>
            </a:r>
            <a:r>
              <a:rPr lang="en-US" altLang="ja-JP" sz="7200" b="1" dirty="0" err="1" smtClean="0">
                <a:solidFill>
                  <a:schemeClr val="bg1"/>
                </a:solidFill>
              </a:rPr>
              <a:t>IoT</a:t>
            </a:r>
            <a:r>
              <a:rPr lang="ja-JP" altLang="en-US" sz="7200" b="1" dirty="0" smtClean="0">
                <a:solidFill>
                  <a:schemeClr val="bg1"/>
                </a:solidFill>
              </a:rPr>
              <a:t>」</a:t>
            </a:r>
            <a:endParaRPr lang="ja-JP" altLang="en-US" sz="7200" dirty="0"/>
          </a:p>
        </p:txBody>
      </p:sp>
      <p:sp>
        <p:nvSpPr>
          <p:cNvPr id="6" name="角丸四角形 5"/>
          <p:cNvSpPr/>
          <p:nvPr/>
        </p:nvSpPr>
        <p:spPr bwMode="auto">
          <a:xfrm>
            <a:off x="536667" y="4664298"/>
            <a:ext cx="8784976" cy="1284982"/>
          </a:xfrm>
          <a:prstGeom prst="roundRect">
            <a:avLst/>
          </a:prstGeom>
          <a:solidFill>
            <a:srgbClr val="FFC000"/>
          </a:solidFill>
          <a:ln>
            <a:noFill/>
          </a:ln>
          <a:effectLst/>
          <a:extLst/>
        </p:spPr>
        <p:txBody>
          <a:bodyPr wrap="square" anchor="ctr">
            <a:noAutofit/>
          </a:bodyPr>
          <a:lstStyle/>
          <a:p>
            <a:pPr>
              <a:defRPr/>
            </a:pPr>
            <a:r>
              <a:rPr lang="ja-JP" altLang="en-US" sz="7200" b="1" dirty="0" smtClean="0">
                <a:solidFill>
                  <a:schemeClr val="bg1"/>
                </a:solidFill>
              </a:rPr>
              <a:t>「</a:t>
            </a:r>
            <a:r>
              <a:rPr lang="en-US" altLang="ja-JP" sz="7200" b="1" dirty="0" smtClean="0">
                <a:solidFill>
                  <a:schemeClr val="bg1"/>
                </a:solidFill>
              </a:rPr>
              <a:t>ICT</a:t>
            </a:r>
            <a:r>
              <a:rPr lang="ja-JP" altLang="en-US" sz="7200" b="1" dirty="0" smtClean="0">
                <a:solidFill>
                  <a:schemeClr val="bg1"/>
                </a:solidFill>
              </a:rPr>
              <a:t>」</a:t>
            </a:r>
            <a:endParaRPr lang="ja-JP" altLang="en-US" sz="7200" dirty="0"/>
          </a:p>
        </p:txBody>
      </p:sp>
      <p:sp>
        <p:nvSpPr>
          <p:cNvPr id="8" name="スライド番号プレースホルダー 3"/>
          <p:cNvSpPr>
            <a:spLocks noGrp="1"/>
          </p:cNvSpPr>
          <p:nvPr>
            <p:ph type="sldNum" sz="quarter" idx="12"/>
          </p:nvPr>
        </p:nvSpPr>
        <p:spPr>
          <a:xfrm>
            <a:off x="7590751" y="6525344"/>
            <a:ext cx="2311400" cy="332656"/>
          </a:xfrm>
        </p:spPr>
        <p:txBody>
          <a:bodyPr/>
          <a:lstStyle/>
          <a:p>
            <a:pPr>
              <a:defRPr/>
            </a:pPr>
            <a:fld id="{EB2B0566-5813-4D31-9947-3D43E6E97850}" type="slidenum">
              <a:rPr lang="en-US" altLang="ja-JP" smtClean="0"/>
              <a:pPr>
                <a:defRPr/>
              </a:pPr>
              <a:t>2</a:t>
            </a:fld>
            <a:endParaRPr lang="en-US" altLang="ja-JP" dirty="0"/>
          </a:p>
        </p:txBody>
      </p:sp>
      <p:sp>
        <p:nvSpPr>
          <p:cNvPr id="9" name="タイトル 1"/>
          <p:cNvSpPr txBox="1">
            <a:spLocks/>
          </p:cNvSpPr>
          <p:nvPr/>
        </p:nvSpPr>
        <p:spPr>
          <a:xfrm>
            <a:off x="57150" y="188640"/>
            <a:ext cx="7020781" cy="1224136"/>
          </a:xfrm>
          <a:prstGeom prst="rect">
            <a:avLst/>
          </a:prstGeom>
        </p:spPr>
        <p:txBody>
          <a:bodyPr>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l"/>
            <a:r>
              <a:rPr lang="ja-JP" altLang="en-US" sz="4000" b="1" kern="0" dirty="0" smtClean="0">
                <a:solidFill>
                  <a:srgbClr val="0000CC"/>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3600" b="1" kern="0" dirty="0" smtClean="0">
                <a:solidFill>
                  <a:srgbClr val="0000CC"/>
                </a:solidFill>
                <a:effectLst>
                  <a:outerShdw blurRad="38100" dist="38100" dir="2700000" algn="tl">
                    <a:srgbClr val="000000">
                      <a:alpha val="43137"/>
                    </a:srgbClr>
                  </a:outerShdw>
                </a:effectLst>
                <a:ea typeface="メイリオ" panose="020B0604030504040204" pitchFamily="50" charset="-128"/>
                <a:cs typeface="メイリオ" panose="020B0604030504040204" pitchFamily="50" charset="-128"/>
              </a:rPr>
              <a:t>Keywords</a:t>
            </a:r>
          </a:p>
          <a:p>
            <a:pPr algn="l"/>
            <a:endParaRPr lang="ja-JP" altLang="en-US" sz="4000" b="1" kern="0" dirty="0">
              <a:solidFill>
                <a:srgbClr val="0000CC"/>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0" name="直線コネクタ 9"/>
          <p:cNvCxnSpPr/>
          <p:nvPr/>
        </p:nvCxnSpPr>
        <p:spPr>
          <a:xfrm>
            <a:off x="2066679" y="6453336"/>
            <a:ext cx="7839321" cy="0"/>
          </a:xfrm>
          <a:prstGeom prst="line">
            <a:avLst/>
          </a:prstGeom>
          <a:ln w="19050">
            <a:solidFill>
              <a:srgbClr val="FF0000"/>
            </a:solidFill>
          </a:ln>
          <a:effectLst>
            <a:outerShdw blurRad="38100" dist="25400" dir="2700000" algn="tl" rotWithShape="0">
              <a:schemeClr val="bg1">
                <a:alpha val="70000"/>
              </a:schemeClr>
            </a:outerShdw>
          </a:effectLst>
        </p:spPr>
        <p:style>
          <a:lnRef idx="1">
            <a:schemeClr val="accent1"/>
          </a:lnRef>
          <a:fillRef idx="0">
            <a:schemeClr val="accent1"/>
          </a:fillRef>
          <a:effectRef idx="0">
            <a:schemeClr val="accent1"/>
          </a:effectRef>
          <a:fontRef idx="minor">
            <a:schemeClr val="tx1"/>
          </a:fontRef>
        </p:style>
      </p:cxnSp>
      <p:pic>
        <p:nvPicPr>
          <p:cNvPr id="1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4663" y="12368"/>
            <a:ext cx="2310854" cy="868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4" name="直線コネクタ 13"/>
          <p:cNvCxnSpPr/>
          <p:nvPr/>
        </p:nvCxnSpPr>
        <p:spPr>
          <a:xfrm>
            <a:off x="433" y="836712"/>
            <a:ext cx="8376380" cy="0"/>
          </a:xfrm>
          <a:prstGeom prst="line">
            <a:avLst/>
          </a:prstGeom>
          <a:ln w="38100">
            <a:solidFill>
              <a:srgbClr val="FF0000"/>
            </a:solidFill>
          </a:ln>
          <a:effectLst>
            <a:outerShdw blurRad="38100" dist="25400" dir="2700000" algn="tl" rotWithShape="0">
              <a:schemeClr val="bg1">
                <a:alpha val="7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19006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EB2B0566-5813-4D31-9947-3D43E6E97850}" type="slidenum">
              <a:rPr lang="en-US" altLang="ja-JP" smtClean="0"/>
              <a:pPr>
                <a:defRPr/>
              </a:pPr>
              <a:t>3</a:t>
            </a:fld>
            <a:endParaRPr lang="en-US" altLang="ja-JP" dirty="0"/>
          </a:p>
        </p:txBody>
      </p:sp>
      <p:sp>
        <p:nvSpPr>
          <p:cNvPr id="6" name="Text Box 2"/>
          <p:cNvSpPr txBox="1">
            <a:spLocks noChangeArrowheads="1"/>
          </p:cNvSpPr>
          <p:nvPr/>
        </p:nvSpPr>
        <p:spPr bwMode="auto">
          <a:xfrm>
            <a:off x="0" y="0"/>
            <a:ext cx="9906000" cy="646331"/>
          </a:xfrm>
          <a:prstGeom prst="rect">
            <a:avLst/>
          </a:prstGeom>
          <a:solidFill>
            <a:srgbClr val="009900"/>
          </a:solidFill>
          <a:ln>
            <a:noFill/>
          </a:ln>
          <a:effectLst/>
          <a:extLst/>
        </p:spPr>
        <p:txBody>
          <a:bodyPr>
            <a:spAutoFit/>
          </a:bodyPr>
          <a:lstStyle>
            <a:lvl1pPr eaLnBrk="0" hangingPunct="0">
              <a:defRPr kumimoji="1" sz="2400">
                <a:solidFill>
                  <a:schemeClr val="tx1"/>
                </a:solidFill>
                <a:latin typeface="ＤＨＰ特太ゴシック体" pitchFamily="2" charset="-128"/>
                <a:ea typeface="ＤＨＰ特太ゴシック体" pitchFamily="2" charset="-128"/>
              </a:defRPr>
            </a:lvl1pPr>
            <a:lvl2pPr marL="742950" indent="-285750" eaLnBrk="0" hangingPunct="0">
              <a:defRPr kumimoji="1" sz="2400">
                <a:solidFill>
                  <a:schemeClr val="tx1"/>
                </a:solidFill>
                <a:latin typeface="ＤＨＰ特太ゴシック体" pitchFamily="2" charset="-128"/>
                <a:ea typeface="ＤＨＰ特太ゴシック体" pitchFamily="2" charset="-128"/>
              </a:defRPr>
            </a:lvl2pPr>
            <a:lvl3pPr marL="1143000" indent="-228600" eaLnBrk="0" hangingPunct="0">
              <a:defRPr kumimoji="1" sz="2400">
                <a:solidFill>
                  <a:schemeClr val="tx1"/>
                </a:solidFill>
                <a:latin typeface="ＤＨＰ特太ゴシック体" pitchFamily="2" charset="-128"/>
                <a:ea typeface="ＤＨＰ特太ゴシック体" pitchFamily="2" charset="-128"/>
              </a:defRPr>
            </a:lvl3pPr>
            <a:lvl4pPr marL="1600200" indent="-228600" eaLnBrk="0" hangingPunct="0">
              <a:defRPr kumimoji="1" sz="2400">
                <a:solidFill>
                  <a:schemeClr val="tx1"/>
                </a:solidFill>
                <a:latin typeface="ＤＨＰ特太ゴシック体" pitchFamily="2" charset="-128"/>
                <a:ea typeface="ＤＨＰ特太ゴシック体" pitchFamily="2" charset="-128"/>
              </a:defRPr>
            </a:lvl4pPr>
            <a:lvl5pPr marL="2057400" indent="-228600" eaLnBrk="0" hangingPunct="0">
              <a:defRPr kumimoji="1" sz="2400">
                <a:solidFill>
                  <a:schemeClr val="tx1"/>
                </a:solidFill>
                <a:latin typeface="ＤＨＰ特太ゴシック体" pitchFamily="2" charset="-128"/>
                <a:ea typeface="ＤＨＰ特太ゴシック体" pitchFamily="2" charset="-128"/>
              </a:defRPr>
            </a:lvl5pPr>
            <a:lvl6pPr marL="2514600" indent="-228600" algn="ctr" eaLnBrk="0" fontAlgn="base" hangingPunct="0">
              <a:spcBef>
                <a:spcPct val="50000"/>
              </a:spcBef>
              <a:spcAft>
                <a:spcPct val="0"/>
              </a:spcAft>
              <a:defRPr kumimoji="1" sz="2400">
                <a:solidFill>
                  <a:schemeClr val="tx1"/>
                </a:solidFill>
                <a:latin typeface="ＤＨＰ特太ゴシック体" pitchFamily="2" charset="-128"/>
                <a:ea typeface="ＤＨＰ特太ゴシック体" pitchFamily="2" charset="-128"/>
              </a:defRPr>
            </a:lvl6pPr>
            <a:lvl7pPr marL="2971800" indent="-228600" algn="ctr" eaLnBrk="0" fontAlgn="base" hangingPunct="0">
              <a:spcBef>
                <a:spcPct val="50000"/>
              </a:spcBef>
              <a:spcAft>
                <a:spcPct val="0"/>
              </a:spcAft>
              <a:defRPr kumimoji="1" sz="2400">
                <a:solidFill>
                  <a:schemeClr val="tx1"/>
                </a:solidFill>
                <a:latin typeface="ＤＨＰ特太ゴシック体" pitchFamily="2" charset="-128"/>
                <a:ea typeface="ＤＨＰ特太ゴシック体" pitchFamily="2" charset="-128"/>
              </a:defRPr>
            </a:lvl7pPr>
            <a:lvl8pPr marL="3429000" indent="-228600" algn="ctr" eaLnBrk="0" fontAlgn="base" hangingPunct="0">
              <a:spcBef>
                <a:spcPct val="50000"/>
              </a:spcBef>
              <a:spcAft>
                <a:spcPct val="0"/>
              </a:spcAft>
              <a:defRPr kumimoji="1" sz="2400">
                <a:solidFill>
                  <a:schemeClr val="tx1"/>
                </a:solidFill>
                <a:latin typeface="ＤＨＰ特太ゴシック体" pitchFamily="2" charset="-128"/>
                <a:ea typeface="ＤＨＰ特太ゴシック体" pitchFamily="2" charset="-128"/>
              </a:defRPr>
            </a:lvl8pPr>
            <a:lvl9pPr marL="3886200" indent="-228600" algn="ctr" eaLnBrk="0" fontAlgn="base" hangingPunct="0">
              <a:spcBef>
                <a:spcPct val="50000"/>
              </a:spcBef>
              <a:spcAft>
                <a:spcPct val="0"/>
              </a:spcAft>
              <a:defRPr kumimoji="1" sz="2400">
                <a:solidFill>
                  <a:schemeClr val="tx1"/>
                </a:solidFill>
                <a:latin typeface="ＤＨＰ特太ゴシック体" pitchFamily="2" charset="-128"/>
                <a:ea typeface="ＤＨＰ特太ゴシック体" pitchFamily="2" charset="-128"/>
              </a:defRPr>
            </a:lvl9pPr>
          </a:lstStyle>
          <a:p>
            <a:pPr algn="l" eaLnBrk="1" hangingPunct="1"/>
            <a:r>
              <a:rPr lang="ja-JP" altLang="en-US" sz="3600" dirty="0" smtClean="0">
                <a:solidFill>
                  <a:schemeClr val="bg1"/>
                </a:solidFill>
                <a:latin typeface="HGP創英角ｺﾞｼｯｸUB" pitchFamily="50" charset="-128"/>
                <a:ea typeface="HGP創英角ｺﾞｼｯｸUB" pitchFamily="50" charset="-128"/>
                <a:cs typeface="ＭＳ Ｐゴシック" pitchFamily="50" charset="-128"/>
              </a:rPr>
              <a:t>■</a:t>
            </a:r>
            <a:r>
              <a:rPr lang="ja-JP" altLang="en-US" sz="3600" dirty="0">
                <a:solidFill>
                  <a:schemeClr val="bg1"/>
                </a:solidFill>
                <a:latin typeface="HGP創英角ｺﾞｼｯｸUB" pitchFamily="50" charset="-128"/>
                <a:ea typeface="HGP創英角ｺﾞｼｯｸUB" pitchFamily="50" charset="-128"/>
                <a:cs typeface="ＭＳ Ｐゴシック" pitchFamily="50" charset="-128"/>
              </a:rPr>
              <a:t>　</a:t>
            </a:r>
            <a:r>
              <a:rPr lang="en-US" altLang="ja-JP" sz="3600" dirty="0" smtClean="0">
                <a:solidFill>
                  <a:schemeClr val="bg1"/>
                </a:solidFill>
                <a:latin typeface="HGP創英角ｺﾞｼｯｸUB" pitchFamily="50" charset="-128"/>
                <a:ea typeface="HGP創英角ｺﾞｼｯｸUB" pitchFamily="50" charset="-128"/>
                <a:cs typeface="ＭＳ Ｐゴシック" pitchFamily="50" charset="-128"/>
              </a:rPr>
              <a:t>Fukuoka</a:t>
            </a:r>
            <a:r>
              <a:rPr lang="ja-JP" altLang="en-US" sz="3600" dirty="0" smtClean="0">
                <a:solidFill>
                  <a:schemeClr val="bg1"/>
                </a:solidFill>
                <a:latin typeface="HGP創英角ｺﾞｼｯｸUB" pitchFamily="50" charset="-128"/>
                <a:ea typeface="HGP創英角ｺﾞｼｯｸUB" pitchFamily="50" charset="-128"/>
                <a:cs typeface="ＭＳ Ｐゴシック" pitchFamily="50" charset="-128"/>
              </a:rPr>
              <a:t> </a:t>
            </a:r>
            <a:r>
              <a:rPr lang="en-US" altLang="ja-JP" sz="3600" dirty="0" smtClean="0">
                <a:solidFill>
                  <a:schemeClr val="bg1"/>
                </a:solidFill>
                <a:latin typeface="HGP創英角ｺﾞｼｯｸUB" pitchFamily="50" charset="-128"/>
                <a:ea typeface="HGP創英角ｺﾞｼｯｸUB" pitchFamily="50" charset="-128"/>
                <a:cs typeface="ＭＳ Ｐゴシック" pitchFamily="50" charset="-128"/>
              </a:rPr>
              <a:t>City</a:t>
            </a:r>
            <a:r>
              <a:rPr lang="ja-JP" altLang="en-US" sz="3600" dirty="0" smtClean="0">
                <a:solidFill>
                  <a:schemeClr val="bg1"/>
                </a:solidFill>
                <a:latin typeface="HGP創英角ｺﾞｼｯｸUB" pitchFamily="50" charset="-128"/>
                <a:ea typeface="HGP創英角ｺﾞｼｯｸUB" pitchFamily="50" charset="-128"/>
                <a:cs typeface="ＭＳ Ｐゴシック" pitchFamily="50" charset="-128"/>
              </a:rPr>
              <a:t> </a:t>
            </a:r>
            <a:r>
              <a:rPr lang="en-US" altLang="ja-JP" sz="3600" dirty="0" smtClean="0">
                <a:solidFill>
                  <a:schemeClr val="bg1"/>
                </a:solidFill>
                <a:latin typeface="HGP創英角ｺﾞｼｯｸUB" pitchFamily="50" charset="-128"/>
                <a:ea typeface="HGP創英角ｺﾞｼｯｸUB" pitchFamily="50" charset="-128"/>
                <a:cs typeface="ＭＳ Ｐゴシック" pitchFamily="50" charset="-128"/>
              </a:rPr>
              <a:t>Wi-Fi</a:t>
            </a:r>
            <a:endParaRPr lang="ja-JP" altLang="en-US" sz="3600" dirty="0">
              <a:solidFill>
                <a:schemeClr val="bg1"/>
              </a:solidFill>
              <a:latin typeface="HGP創英角ｺﾞｼｯｸUB" pitchFamily="50" charset="-128"/>
              <a:ea typeface="HGP創英角ｺﾞｼｯｸUB" pitchFamily="50" charset="-128"/>
              <a:cs typeface="ＭＳ Ｐゴシック" pitchFamily="50" charset="-128"/>
            </a:endParaRPr>
          </a:p>
        </p:txBody>
      </p:sp>
      <p:sp>
        <p:nvSpPr>
          <p:cNvPr id="15" name="コンテンツ プレースホルダー 2"/>
          <p:cNvSpPr txBox="1">
            <a:spLocks/>
          </p:cNvSpPr>
          <p:nvPr/>
        </p:nvSpPr>
        <p:spPr>
          <a:xfrm>
            <a:off x="948670" y="692697"/>
            <a:ext cx="7964770" cy="949092"/>
          </a:xfrm>
          <a:prstGeom prst="rect">
            <a:avLst/>
          </a:prstGeom>
          <a:gradFill rotWithShape="1">
            <a:gsLst>
              <a:gs pos="0">
                <a:srgbClr val="92D050"/>
              </a:gs>
              <a:gs pos="100000">
                <a:schemeClr val="accent3">
                  <a:tint val="50000"/>
                  <a:shade val="100000"/>
                  <a:satMod val="350000"/>
                </a:schemeClr>
              </a:gs>
            </a:gsLst>
            <a:lin ang="16200000" scaled="0"/>
          </a:gradFill>
        </p:spPr>
        <p:style>
          <a:lnRef idx="0">
            <a:schemeClr val="accent3"/>
          </a:lnRef>
          <a:fillRef idx="3">
            <a:schemeClr val="accent3"/>
          </a:fillRef>
          <a:effectRef idx="3">
            <a:schemeClr val="accent3"/>
          </a:effectRef>
          <a:fontRef idx="minor">
            <a:schemeClr val="lt1"/>
          </a:fontRef>
        </p:style>
        <p:txBody>
          <a:bodyPr anchor="ctr">
            <a:noAutofit/>
          </a:bodyPr>
          <a:lstStyle>
            <a:lvl1pPr marL="342900" indent="-342900" algn="l" rtl="0" eaLnBrk="0" fontAlgn="base" hangingPunct="0">
              <a:spcBef>
                <a:spcPct val="20000"/>
              </a:spcBef>
              <a:spcAft>
                <a:spcPct val="0"/>
              </a:spcAft>
              <a:buChar char="•"/>
              <a:defRPr kumimoji="1" sz="3200">
                <a:solidFill>
                  <a:schemeClr val="lt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lt1"/>
                </a:solidFill>
                <a:latin typeface="+mn-lt"/>
                <a:ea typeface="+mn-ea"/>
                <a:cs typeface="+mn-cs"/>
              </a:defRPr>
            </a:lvl2pPr>
            <a:lvl3pPr marL="1143000" indent="-228600" algn="l" rtl="0" eaLnBrk="0" fontAlgn="base" hangingPunct="0">
              <a:spcBef>
                <a:spcPct val="20000"/>
              </a:spcBef>
              <a:spcAft>
                <a:spcPct val="0"/>
              </a:spcAft>
              <a:buChar char="•"/>
              <a:defRPr kumimoji="1" sz="2400">
                <a:solidFill>
                  <a:schemeClr val="lt1"/>
                </a:solidFill>
                <a:latin typeface="+mn-lt"/>
                <a:ea typeface="+mn-ea"/>
                <a:cs typeface="+mn-cs"/>
              </a:defRPr>
            </a:lvl3pPr>
            <a:lvl4pPr marL="1600200" indent="-228600" algn="l" rtl="0" eaLnBrk="0" fontAlgn="base" hangingPunct="0">
              <a:spcBef>
                <a:spcPct val="20000"/>
              </a:spcBef>
              <a:spcAft>
                <a:spcPct val="0"/>
              </a:spcAft>
              <a:buChar char="–"/>
              <a:defRPr kumimoji="1" sz="2000">
                <a:solidFill>
                  <a:schemeClr val="lt1"/>
                </a:solidFill>
                <a:latin typeface="+mn-lt"/>
                <a:ea typeface="+mn-ea"/>
                <a:cs typeface="+mn-cs"/>
              </a:defRPr>
            </a:lvl4pPr>
            <a:lvl5pPr marL="2057400" indent="-228600" algn="l" rtl="0" eaLnBrk="0" fontAlgn="base" hangingPunct="0">
              <a:spcBef>
                <a:spcPct val="20000"/>
              </a:spcBef>
              <a:spcAft>
                <a:spcPct val="0"/>
              </a:spcAft>
              <a:buChar char="»"/>
              <a:defRPr kumimoji="1" sz="2000">
                <a:solidFill>
                  <a:schemeClr val="lt1"/>
                </a:solidFill>
                <a:latin typeface="+mn-lt"/>
                <a:ea typeface="+mn-ea"/>
                <a:cs typeface="+mn-cs"/>
              </a:defRPr>
            </a:lvl5pPr>
            <a:lvl6pPr marL="2514600" indent="-228600" algn="l" rtl="0" fontAlgn="base">
              <a:spcBef>
                <a:spcPct val="20000"/>
              </a:spcBef>
              <a:spcAft>
                <a:spcPct val="0"/>
              </a:spcAft>
              <a:buChar char="»"/>
              <a:defRPr kumimoji="1" sz="2000">
                <a:solidFill>
                  <a:schemeClr val="lt1"/>
                </a:solidFill>
                <a:latin typeface="+mn-lt"/>
                <a:ea typeface="+mn-ea"/>
                <a:cs typeface="+mn-cs"/>
              </a:defRPr>
            </a:lvl6pPr>
            <a:lvl7pPr marL="2971800" indent="-228600" algn="l" rtl="0" fontAlgn="base">
              <a:spcBef>
                <a:spcPct val="20000"/>
              </a:spcBef>
              <a:spcAft>
                <a:spcPct val="0"/>
              </a:spcAft>
              <a:buChar char="»"/>
              <a:defRPr kumimoji="1" sz="2000">
                <a:solidFill>
                  <a:schemeClr val="lt1"/>
                </a:solidFill>
                <a:latin typeface="+mn-lt"/>
                <a:ea typeface="+mn-ea"/>
                <a:cs typeface="+mn-cs"/>
              </a:defRPr>
            </a:lvl7pPr>
            <a:lvl8pPr marL="3429000" indent="-228600" algn="l" rtl="0" fontAlgn="base">
              <a:spcBef>
                <a:spcPct val="20000"/>
              </a:spcBef>
              <a:spcAft>
                <a:spcPct val="0"/>
              </a:spcAft>
              <a:buChar char="»"/>
              <a:defRPr kumimoji="1" sz="2000">
                <a:solidFill>
                  <a:schemeClr val="lt1"/>
                </a:solidFill>
                <a:latin typeface="+mn-lt"/>
                <a:ea typeface="+mn-ea"/>
                <a:cs typeface="+mn-cs"/>
              </a:defRPr>
            </a:lvl8pPr>
            <a:lvl9pPr marL="3886200" indent="-228600" algn="l" rtl="0" fontAlgn="base">
              <a:spcBef>
                <a:spcPct val="20000"/>
              </a:spcBef>
              <a:spcAft>
                <a:spcPct val="0"/>
              </a:spcAft>
              <a:buChar char="»"/>
              <a:defRPr kumimoji="1" sz="2000">
                <a:solidFill>
                  <a:schemeClr val="lt1"/>
                </a:solidFill>
                <a:latin typeface="+mn-lt"/>
                <a:ea typeface="+mn-ea"/>
                <a:cs typeface="+mn-cs"/>
              </a:defRPr>
            </a:lvl9pPr>
          </a:lstStyle>
          <a:p>
            <a:pPr eaLnBrk="1" hangingPunct="1">
              <a:buSzPct val="100000"/>
              <a:defRPr/>
            </a:pPr>
            <a:r>
              <a:rPr lang="en-US" altLang="ja-JP" sz="2000" kern="0" dirty="0" smtClean="0">
                <a:solidFill>
                  <a:schemeClr val="tx1"/>
                </a:solidFill>
                <a:latin typeface="HGP創英角ｺﾞｼｯｸUB" pitchFamily="50" charset="-128"/>
                <a:ea typeface="HGP創英角ｺﾞｼｯｸUB" pitchFamily="50" charset="-128"/>
              </a:rPr>
              <a:t>The biggest annoyance foreign tourists experienced in Japan was “Poor Free Public Mobile Communication Environment” which 23.9 % of them cited.</a:t>
            </a:r>
            <a:r>
              <a:rPr lang="ja-JP" altLang="en-US" sz="2000" kern="0" dirty="0" smtClean="0">
                <a:solidFill>
                  <a:schemeClr val="tx1"/>
                </a:solidFill>
                <a:latin typeface="HGP創英角ｺﾞｼｯｸUB" pitchFamily="50" charset="-128"/>
                <a:ea typeface="HGP創英角ｺﾞｼｯｸUB" pitchFamily="50" charset="-128"/>
              </a:rPr>
              <a:t> </a:t>
            </a:r>
            <a:endParaRPr lang="en-US" altLang="ja-JP" sz="2000" kern="0" dirty="0" smtClean="0">
              <a:solidFill>
                <a:schemeClr val="tx1"/>
              </a:solidFill>
              <a:latin typeface="HGP創英角ｺﾞｼｯｸUB" pitchFamily="50" charset="-128"/>
              <a:ea typeface="HGP創英角ｺﾞｼｯｸUB" pitchFamily="50" charset="-128"/>
            </a:endParaRPr>
          </a:p>
        </p:txBody>
      </p:sp>
      <p:graphicFrame>
        <p:nvGraphicFramePr>
          <p:cNvPr id="12" name="グラフ 11"/>
          <p:cNvGraphicFramePr>
            <a:graphicFrameLocks/>
          </p:cNvGraphicFramePr>
          <p:nvPr>
            <p:extLst>
              <p:ext uri="{D42A27DB-BD31-4B8C-83A1-F6EECF244321}">
                <p14:modId xmlns:p14="http://schemas.microsoft.com/office/powerpoint/2010/main" val="3190510593"/>
              </p:ext>
            </p:extLst>
          </p:nvPr>
        </p:nvGraphicFramePr>
        <p:xfrm>
          <a:off x="560512" y="1641788"/>
          <a:ext cx="8208912" cy="5112568"/>
        </p:xfrm>
        <a:graphic>
          <a:graphicData uri="http://schemas.openxmlformats.org/drawingml/2006/chart">
            <c:chart xmlns:c="http://schemas.openxmlformats.org/drawingml/2006/chart" xmlns:r="http://schemas.openxmlformats.org/officeDocument/2006/relationships" r:id="rId3"/>
          </a:graphicData>
        </a:graphic>
      </p:graphicFrame>
      <p:sp>
        <p:nvSpPr>
          <p:cNvPr id="3" name="テキスト ボックス 2"/>
          <p:cNvSpPr txBox="1"/>
          <p:nvPr/>
        </p:nvSpPr>
        <p:spPr>
          <a:xfrm>
            <a:off x="5457056" y="6093296"/>
            <a:ext cx="4032448" cy="646331"/>
          </a:xfrm>
          <a:prstGeom prst="rect">
            <a:avLst/>
          </a:prstGeom>
          <a:noFill/>
        </p:spPr>
        <p:txBody>
          <a:bodyPr wrap="square" rtlCol="0">
            <a:spAutoFit/>
          </a:bodyPr>
          <a:lstStyle/>
          <a:p>
            <a:pPr algn="l">
              <a:spcBef>
                <a:spcPts val="0"/>
              </a:spcBef>
            </a:pPr>
            <a:r>
              <a:rPr lang="en-US" altLang="ja-JP" sz="1200" dirty="0" smtClean="0">
                <a:latin typeface="+mn-lt"/>
              </a:rPr>
              <a:t>Source : “Questionnaire Survey for Foreign Tourists in Japan in 2011” by Japan Tourism Agency (Prepared by Japan Tourism Marketing Co.)</a:t>
            </a:r>
            <a:endParaRPr lang="en-US" altLang="ja-JP" sz="1200" dirty="0" smtClean="0"/>
          </a:p>
        </p:txBody>
      </p:sp>
    </p:spTree>
    <p:extLst>
      <p:ext uri="{BB962C8B-B14F-4D97-AF65-F5344CB8AC3E}">
        <p14:creationId xmlns:p14="http://schemas.microsoft.com/office/powerpoint/2010/main" val="37817592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 name="スライド番号プレースホルダー 3"/>
          <p:cNvSpPr>
            <a:spLocks noGrp="1"/>
          </p:cNvSpPr>
          <p:nvPr>
            <p:ph type="sldNum" sz="quarter" idx="12"/>
          </p:nvPr>
        </p:nvSpPr>
        <p:spPr>
          <a:xfrm>
            <a:off x="7590751" y="6525344"/>
            <a:ext cx="2311400" cy="332656"/>
          </a:xfrm>
        </p:spPr>
        <p:txBody>
          <a:bodyPr/>
          <a:lstStyle/>
          <a:p>
            <a:pPr>
              <a:defRPr/>
            </a:pPr>
            <a:fld id="{EB2B0566-5813-4D31-9947-3D43E6E97850}" type="slidenum">
              <a:rPr lang="en-US" altLang="ja-JP" smtClean="0"/>
              <a:pPr>
                <a:defRPr/>
              </a:pPr>
              <a:t>4</a:t>
            </a:fld>
            <a:endParaRPr lang="en-US" altLang="ja-JP" dirty="0"/>
          </a:p>
        </p:txBody>
      </p:sp>
      <p:cxnSp>
        <p:nvCxnSpPr>
          <p:cNvPr id="216" name="直線コネクタ 215"/>
          <p:cNvCxnSpPr>
            <a:stCxn id="401" idx="2"/>
          </p:cNvCxnSpPr>
          <p:nvPr/>
        </p:nvCxnSpPr>
        <p:spPr>
          <a:xfrm>
            <a:off x="6152320" y="3421859"/>
            <a:ext cx="116107" cy="692659"/>
          </a:xfrm>
          <a:prstGeom prst="line">
            <a:avLst/>
          </a:prstGeom>
          <a:ln>
            <a:solidFill>
              <a:srgbClr val="00B050"/>
            </a:solidFill>
            <a:tailEnd type="none"/>
          </a:ln>
        </p:spPr>
        <p:style>
          <a:lnRef idx="1">
            <a:schemeClr val="accent1"/>
          </a:lnRef>
          <a:fillRef idx="0">
            <a:schemeClr val="accent1"/>
          </a:fillRef>
          <a:effectRef idx="0">
            <a:schemeClr val="accent1"/>
          </a:effectRef>
          <a:fontRef idx="minor">
            <a:schemeClr val="tx1"/>
          </a:fontRef>
        </p:style>
      </p:cxnSp>
      <p:grpSp>
        <p:nvGrpSpPr>
          <p:cNvPr id="217" name="グループ化 216"/>
          <p:cNvGrpSpPr/>
          <p:nvPr/>
        </p:nvGrpSpPr>
        <p:grpSpPr>
          <a:xfrm>
            <a:off x="1128132" y="362870"/>
            <a:ext cx="7649736" cy="6378498"/>
            <a:chOff x="635620" y="362870"/>
            <a:chExt cx="7649736" cy="6378498"/>
          </a:xfrm>
        </p:grpSpPr>
        <p:sp>
          <p:nvSpPr>
            <p:cNvPr id="218" name="フリーフォーム 217"/>
            <p:cNvSpPr/>
            <p:nvPr/>
          </p:nvSpPr>
          <p:spPr>
            <a:xfrm>
              <a:off x="2776654" y="3077737"/>
              <a:ext cx="591014" cy="1103970"/>
            </a:xfrm>
            <a:custGeom>
              <a:avLst/>
              <a:gdLst>
                <a:gd name="connsiteX0" fmla="*/ 200722 w 591014"/>
                <a:gd name="connsiteY0" fmla="*/ 0 h 1103970"/>
                <a:gd name="connsiteX1" fmla="*/ 278780 w 591014"/>
                <a:gd name="connsiteY1" fmla="*/ 11151 h 1103970"/>
                <a:gd name="connsiteX2" fmla="*/ 379141 w 591014"/>
                <a:gd name="connsiteY2" fmla="*/ 111512 h 1103970"/>
                <a:gd name="connsiteX3" fmla="*/ 379141 w 591014"/>
                <a:gd name="connsiteY3" fmla="*/ 301083 h 1103970"/>
                <a:gd name="connsiteX4" fmla="*/ 568712 w 591014"/>
                <a:gd name="connsiteY4" fmla="*/ 546409 h 1103970"/>
                <a:gd name="connsiteX5" fmla="*/ 591014 w 591014"/>
                <a:gd name="connsiteY5" fmla="*/ 735980 h 1103970"/>
                <a:gd name="connsiteX6" fmla="*/ 591014 w 591014"/>
                <a:gd name="connsiteY6" fmla="*/ 825190 h 1103970"/>
                <a:gd name="connsiteX7" fmla="*/ 524107 w 591014"/>
                <a:gd name="connsiteY7" fmla="*/ 825190 h 1103970"/>
                <a:gd name="connsiteX8" fmla="*/ 423746 w 591014"/>
                <a:gd name="connsiteY8" fmla="*/ 1059365 h 1103970"/>
                <a:gd name="connsiteX9" fmla="*/ 200722 w 591014"/>
                <a:gd name="connsiteY9" fmla="*/ 1103970 h 1103970"/>
                <a:gd name="connsiteX10" fmla="*/ 100361 w 591014"/>
                <a:gd name="connsiteY10" fmla="*/ 1048214 h 1103970"/>
                <a:gd name="connsiteX11" fmla="*/ 44605 w 591014"/>
                <a:gd name="connsiteY11" fmla="*/ 925551 h 1103970"/>
                <a:gd name="connsiteX12" fmla="*/ 22302 w 591014"/>
                <a:gd name="connsiteY12" fmla="*/ 903248 h 1103970"/>
                <a:gd name="connsiteX13" fmla="*/ 0 w 591014"/>
                <a:gd name="connsiteY13" fmla="*/ 680224 h 1103970"/>
                <a:gd name="connsiteX14" fmla="*/ 89209 w 591014"/>
                <a:gd name="connsiteY14" fmla="*/ 635619 h 1103970"/>
                <a:gd name="connsiteX15" fmla="*/ 144966 w 591014"/>
                <a:gd name="connsiteY15" fmla="*/ 423746 h 1103970"/>
                <a:gd name="connsiteX16" fmla="*/ 100361 w 591014"/>
                <a:gd name="connsiteY16" fmla="*/ 256478 h 1103970"/>
                <a:gd name="connsiteX17" fmla="*/ 100361 w 591014"/>
                <a:gd name="connsiteY17" fmla="*/ 66907 h 1103970"/>
                <a:gd name="connsiteX18" fmla="*/ 200722 w 591014"/>
                <a:gd name="connsiteY18" fmla="*/ 0 h 1103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91014" h="1103970">
                  <a:moveTo>
                    <a:pt x="200722" y="0"/>
                  </a:moveTo>
                  <a:lnTo>
                    <a:pt x="278780" y="11151"/>
                  </a:lnTo>
                  <a:lnTo>
                    <a:pt x="379141" y="111512"/>
                  </a:lnTo>
                  <a:lnTo>
                    <a:pt x="379141" y="301083"/>
                  </a:lnTo>
                  <a:lnTo>
                    <a:pt x="568712" y="546409"/>
                  </a:lnTo>
                  <a:lnTo>
                    <a:pt x="591014" y="735980"/>
                  </a:lnTo>
                  <a:lnTo>
                    <a:pt x="591014" y="825190"/>
                  </a:lnTo>
                  <a:lnTo>
                    <a:pt x="524107" y="825190"/>
                  </a:lnTo>
                  <a:lnTo>
                    <a:pt x="423746" y="1059365"/>
                  </a:lnTo>
                  <a:lnTo>
                    <a:pt x="200722" y="1103970"/>
                  </a:lnTo>
                  <a:lnTo>
                    <a:pt x="100361" y="1048214"/>
                  </a:lnTo>
                  <a:lnTo>
                    <a:pt x="44605" y="925551"/>
                  </a:lnTo>
                  <a:lnTo>
                    <a:pt x="22302" y="903248"/>
                  </a:lnTo>
                  <a:lnTo>
                    <a:pt x="0" y="680224"/>
                  </a:lnTo>
                  <a:lnTo>
                    <a:pt x="89209" y="635619"/>
                  </a:lnTo>
                  <a:lnTo>
                    <a:pt x="144966" y="423746"/>
                  </a:lnTo>
                  <a:lnTo>
                    <a:pt x="100361" y="256478"/>
                  </a:lnTo>
                  <a:lnTo>
                    <a:pt x="100361" y="66907"/>
                  </a:lnTo>
                  <a:lnTo>
                    <a:pt x="200722" y="0"/>
                  </a:lnTo>
                  <a:close/>
                </a:path>
              </a:pathLst>
            </a:custGeom>
            <a:solidFill>
              <a:srgbClr val="FFF5C9"/>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ja-JP" altLang="en-US" b="1" dirty="0">
                <a:solidFill>
                  <a:prstClr val="white"/>
                </a:solidFill>
              </a:endParaRPr>
            </a:p>
          </p:txBody>
        </p:sp>
        <p:sp>
          <p:nvSpPr>
            <p:cNvPr id="219" name="フリーフォーム 218"/>
            <p:cNvSpPr/>
            <p:nvPr/>
          </p:nvSpPr>
          <p:spPr>
            <a:xfrm>
              <a:off x="5597912" y="1739590"/>
              <a:ext cx="1059366" cy="680225"/>
            </a:xfrm>
            <a:custGeom>
              <a:avLst/>
              <a:gdLst>
                <a:gd name="connsiteX0" fmla="*/ 0 w 1059366"/>
                <a:gd name="connsiteY0" fmla="*/ 412595 h 680225"/>
                <a:gd name="connsiteX1" fmla="*/ 78059 w 1059366"/>
                <a:gd name="connsiteY1" fmla="*/ 591015 h 680225"/>
                <a:gd name="connsiteX2" fmla="*/ 178420 w 1059366"/>
                <a:gd name="connsiteY2" fmla="*/ 568712 h 680225"/>
                <a:gd name="connsiteX3" fmla="*/ 211873 w 1059366"/>
                <a:gd name="connsiteY3" fmla="*/ 680225 h 680225"/>
                <a:gd name="connsiteX4" fmla="*/ 613317 w 1059366"/>
                <a:gd name="connsiteY4" fmla="*/ 490654 h 680225"/>
                <a:gd name="connsiteX5" fmla="*/ 669073 w 1059366"/>
                <a:gd name="connsiteY5" fmla="*/ 524108 h 680225"/>
                <a:gd name="connsiteX6" fmla="*/ 702527 w 1059366"/>
                <a:gd name="connsiteY6" fmla="*/ 501805 h 680225"/>
                <a:gd name="connsiteX7" fmla="*/ 735981 w 1059366"/>
                <a:gd name="connsiteY7" fmla="*/ 602166 h 680225"/>
                <a:gd name="connsiteX8" fmla="*/ 1037064 w 1059366"/>
                <a:gd name="connsiteY8" fmla="*/ 457200 h 680225"/>
                <a:gd name="connsiteX9" fmla="*/ 1059366 w 1059366"/>
                <a:gd name="connsiteY9" fmla="*/ 345688 h 680225"/>
                <a:gd name="connsiteX10" fmla="*/ 903249 w 1059366"/>
                <a:gd name="connsiteY10" fmla="*/ 33454 h 680225"/>
                <a:gd name="connsiteX11" fmla="*/ 780586 w 1059366"/>
                <a:gd name="connsiteY11" fmla="*/ 0 h 680225"/>
                <a:gd name="connsiteX12" fmla="*/ 646771 w 1059366"/>
                <a:gd name="connsiteY12" fmla="*/ 33454 h 680225"/>
                <a:gd name="connsiteX13" fmla="*/ 434898 w 1059366"/>
                <a:gd name="connsiteY13" fmla="*/ 200722 h 680225"/>
                <a:gd name="connsiteX14" fmla="*/ 401444 w 1059366"/>
                <a:gd name="connsiteY14" fmla="*/ 189571 h 680225"/>
                <a:gd name="connsiteX15" fmla="*/ 33454 w 1059366"/>
                <a:gd name="connsiteY15" fmla="*/ 367990 h 680225"/>
                <a:gd name="connsiteX16" fmla="*/ 0 w 1059366"/>
                <a:gd name="connsiteY16" fmla="*/ 412595 h 68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9366" h="680225">
                  <a:moveTo>
                    <a:pt x="0" y="412595"/>
                  </a:moveTo>
                  <a:lnTo>
                    <a:pt x="78059" y="591015"/>
                  </a:lnTo>
                  <a:lnTo>
                    <a:pt x="178420" y="568712"/>
                  </a:lnTo>
                  <a:lnTo>
                    <a:pt x="211873" y="680225"/>
                  </a:lnTo>
                  <a:lnTo>
                    <a:pt x="613317" y="490654"/>
                  </a:lnTo>
                  <a:lnTo>
                    <a:pt x="669073" y="524108"/>
                  </a:lnTo>
                  <a:lnTo>
                    <a:pt x="702527" y="501805"/>
                  </a:lnTo>
                  <a:lnTo>
                    <a:pt x="735981" y="602166"/>
                  </a:lnTo>
                  <a:lnTo>
                    <a:pt x="1037064" y="457200"/>
                  </a:lnTo>
                  <a:lnTo>
                    <a:pt x="1059366" y="345688"/>
                  </a:lnTo>
                  <a:lnTo>
                    <a:pt x="903249" y="33454"/>
                  </a:lnTo>
                  <a:lnTo>
                    <a:pt x="780586" y="0"/>
                  </a:lnTo>
                  <a:lnTo>
                    <a:pt x="646771" y="33454"/>
                  </a:lnTo>
                  <a:lnTo>
                    <a:pt x="434898" y="200722"/>
                  </a:lnTo>
                  <a:lnTo>
                    <a:pt x="401444" y="189571"/>
                  </a:lnTo>
                  <a:lnTo>
                    <a:pt x="33454" y="367990"/>
                  </a:lnTo>
                  <a:lnTo>
                    <a:pt x="0" y="412595"/>
                  </a:lnTo>
                  <a:close/>
                </a:path>
              </a:pathLst>
            </a:custGeom>
            <a:solidFill>
              <a:srgbClr val="FFF5C9"/>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ja-JP" altLang="en-US" b="1" dirty="0">
                <a:solidFill>
                  <a:prstClr val="white"/>
                </a:solidFill>
              </a:endParaRPr>
            </a:p>
          </p:txBody>
        </p:sp>
        <p:sp>
          <p:nvSpPr>
            <p:cNvPr id="220" name="フリーフォーム 219"/>
            <p:cNvSpPr/>
            <p:nvPr/>
          </p:nvSpPr>
          <p:spPr>
            <a:xfrm>
              <a:off x="635620" y="362870"/>
              <a:ext cx="7649736" cy="6378498"/>
            </a:xfrm>
            <a:custGeom>
              <a:avLst/>
              <a:gdLst>
                <a:gd name="connsiteX0" fmla="*/ 2219092 w 7649736"/>
                <a:gd name="connsiteY0" fmla="*/ 914400 h 6378498"/>
                <a:gd name="connsiteX1" fmla="*/ 2408663 w 7649736"/>
                <a:gd name="connsiteY1" fmla="*/ 981307 h 6378498"/>
                <a:gd name="connsiteX2" fmla="*/ 2631687 w 7649736"/>
                <a:gd name="connsiteY2" fmla="*/ 1360449 h 6378498"/>
                <a:gd name="connsiteX3" fmla="*/ 2720897 w 7649736"/>
                <a:gd name="connsiteY3" fmla="*/ 1572322 h 6378498"/>
                <a:gd name="connsiteX4" fmla="*/ 2720897 w 7649736"/>
                <a:gd name="connsiteY4" fmla="*/ 1650381 h 6378498"/>
                <a:gd name="connsiteX5" fmla="*/ 2765502 w 7649736"/>
                <a:gd name="connsiteY5" fmla="*/ 1784195 h 6378498"/>
                <a:gd name="connsiteX6" fmla="*/ 2776653 w 7649736"/>
                <a:gd name="connsiteY6" fmla="*/ 1884556 h 6378498"/>
                <a:gd name="connsiteX7" fmla="*/ 3066585 w 7649736"/>
                <a:gd name="connsiteY7" fmla="*/ 1962615 h 6378498"/>
                <a:gd name="connsiteX8" fmla="*/ 3657600 w 7649736"/>
                <a:gd name="connsiteY8" fmla="*/ 1895707 h 6378498"/>
                <a:gd name="connsiteX9" fmla="*/ 3824868 w 7649736"/>
                <a:gd name="connsiteY9" fmla="*/ 1761893 h 6378498"/>
                <a:gd name="connsiteX10" fmla="*/ 4393580 w 7649736"/>
                <a:gd name="connsiteY10" fmla="*/ 1594624 h 6378498"/>
                <a:gd name="connsiteX11" fmla="*/ 5151863 w 7649736"/>
                <a:gd name="connsiteY11" fmla="*/ 1037063 h 6378498"/>
                <a:gd name="connsiteX12" fmla="*/ 5709424 w 7649736"/>
                <a:gd name="connsiteY12" fmla="*/ 434898 h 6378498"/>
                <a:gd name="connsiteX13" fmla="*/ 5664819 w 7649736"/>
                <a:gd name="connsiteY13" fmla="*/ 367990 h 6378498"/>
                <a:gd name="connsiteX14" fmla="*/ 5754029 w 7649736"/>
                <a:gd name="connsiteY14" fmla="*/ 111512 h 6378498"/>
                <a:gd name="connsiteX15" fmla="*/ 5731726 w 7649736"/>
                <a:gd name="connsiteY15" fmla="*/ 55756 h 6378498"/>
                <a:gd name="connsiteX16" fmla="*/ 5832087 w 7649736"/>
                <a:gd name="connsiteY16" fmla="*/ 0 h 6378498"/>
                <a:gd name="connsiteX17" fmla="*/ 7649736 w 7649736"/>
                <a:gd name="connsiteY17" fmla="*/ 0 h 6378498"/>
                <a:gd name="connsiteX18" fmla="*/ 7638585 w 7649736"/>
                <a:gd name="connsiteY18" fmla="*/ 6378498 h 6378498"/>
                <a:gd name="connsiteX19" fmla="*/ 0 w 7649736"/>
                <a:gd name="connsiteY19" fmla="*/ 6367346 h 6378498"/>
                <a:gd name="connsiteX20" fmla="*/ 11151 w 7649736"/>
                <a:gd name="connsiteY20" fmla="*/ 1962615 h 6378498"/>
                <a:gd name="connsiteX21" fmla="*/ 267629 w 7649736"/>
                <a:gd name="connsiteY21" fmla="*/ 2062976 h 6378498"/>
                <a:gd name="connsiteX22" fmla="*/ 345687 w 7649736"/>
                <a:gd name="connsiteY22" fmla="*/ 2286000 h 6378498"/>
                <a:gd name="connsiteX23" fmla="*/ 457200 w 7649736"/>
                <a:gd name="connsiteY23" fmla="*/ 2330605 h 6378498"/>
                <a:gd name="connsiteX24" fmla="*/ 457200 w 7649736"/>
                <a:gd name="connsiteY24" fmla="*/ 2453268 h 6378498"/>
                <a:gd name="connsiteX25" fmla="*/ 278780 w 7649736"/>
                <a:gd name="connsiteY25" fmla="*/ 2609385 h 6378498"/>
                <a:gd name="connsiteX26" fmla="*/ 234175 w 7649736"/>
                <a:gd name="connsiteY26" fmla="*/ 2754351 h 6378498"/>
                <a:gd name="connsiteX27" fmla="*/ 133814 w 7649736"/>
                <a:gd name="connsiteY27" fmla="*/ 2732049 h 6378498"/>
                <a:gd name="connsiteX28" fmla="*/ 89209 w 7649736"/>
                <a:gd name="connsiteY28" fmla="*/ 2865863 h 6378498"/>
                <a:gd name="connsiteX29" fmla="*/ 189570 w 7649736"/>
                <a:gd name="connsiteY29" fmla="*/ 3044283 h 6378498"/>
                <a:gd name="connsiteX30" fmla="*/ 256478 w 7649736"/>
                <a:gd name="connsiteY30" fmla="*/ 3100039 h 6378498"/>
                <a:gd name="connsiteX31" fmla="*/ 245326 w 7649736"/>
                <a:gd name="connsiteY31" fmla="*/ 3189249 h 6378498"/>
                <a:gd name="connsiteX32" fmla="*/ 334536 w 7649736"/>
                <a:gd name="connsiteY32" fmla="*/ 3367668 h 6378498"/>
                <a:gd name="connsiteX33" fmla="*/ 345687 w 7649736"/>
                <a:gd name="connsiteY33" fmla="*/ 3479181 h 6378498"/>
                <a:gd name="connsiteX34" fmla="*/ 501804 w 7649736"/>
                <a:gd name="connsiteY34" fmla="*/ 3557239 h 6378498"/>
                <a:gd name="connsiteX35" fmla="*/ 959004 w 7649736"/>
                <a:gd name="connsiteY35" fmla="*/ 3668751 h 6378498"/>
                <a:gd name="connsiteX36" fmla="*/ 1170878 w 7649736"/>
                <a:gd name="connsiteY36" fmla="*/ 3668751 h 6378498"/>
                <a:gd name="connsiteX37" fmla="*/ 1360448 w 7649736"/>
                <a:gd name="connsiteY37" fmla="*/ 3590693 h 6378498"/>
                <a:gd name="connsiteX38" fmla="*/ 1483112 w 7649736"/>
                <a:gd name="connsiteY38" fmla="*/ 3612995 h 6378498"/>
                <a:gd name="connsiteX39" fmla="*/ 1572321 w 7649736"/>
                <a:gd name="connsiteY39" fmla="*/ 3679902 h 6378498"/>
                <a:gd name="connsiteX40" fmla="*/ 1572321 w 7649736"/>
                <a:gd name="connsiteY40" fmla="*/ 3780263 h 6378498"/>
                <a:gd name="connsiteX41" fmla="*/ 1594624 w 7649736"/>
                <a:gd name="connsiteY41" fmla="*/ 3891776 h 6378498"/>
                <a:gd name="connsiteX42" fmla="*/ 1460809 w 7649736"/>
                <a:gd name="connsiteY42" fmla="*/ 4181707 h 6378498"/>
                <a:gd name="connsiteX43" fmla="*/ 1282390 w 7649736"/>
                <a:gd name="connsiteY43" fmla="*/ 4159405 h 6378498"/>
                <a:gd name="connsiteX44" fmla="*/ 1237785 w 7649736"/>
                <a:gd name="connsiteY44" fmla="*/ 3980985 h 6378498"/>
                <a:gd name="connsiteX45" fmla="*/ 814039 w 7649736"/>
                <a:gd name="connsiteY45" fmla="*/ 4092498 h 6378498"/>
                <a:gd name="connsiteX46" fmla="*/ 702526 w 7649736"/>
                <a:gd name="connsiteY46" fmla="*/ 4226312 h 6378498"/>
                <a:gd name="connsiteX47" fmla="*/ 880946 w 7649736"/>
                <a:gd name="connsiteY47" fmla="*/ 4192859 h 6378498"/>
                <a:gd name="connsiteX48" fmla="*/ 1137424 w 7649736"/>
                <a:gd name="connsiteY48" fmla="*/ 4348976 h 6378498"/>
                <a:gd name="connsiteX49" fmla="*/ 1126273 w 7649736"/>
                <a:gd name="connsiteY49" fmla="*/ 4259766 h 6378498"/>
                <a:gd name="connsiteX50" fmla="*/ 1260087 w 7649736"/>
                <a:gd name="connsiteY50" fmla="*/ 4259766 h 6378498"/>
                <a:gd name="connsiteX51" fmla="*/ 1304692 w 7649736"/>
                <a:gd name="connsiteY51" fmla="*/ 4304371 h 6378498"/>
                <a:gd name="connsiteX52" fmla="*/ 1304692 w 7649736"/>
                <a:gd name="connsiteY52" fmla="*/ 4427034 h 6378498"/>
                <a:gd name="connsiteX53" fmla="*/ 1449658 w 7649736"/>
                <a:gd name="connsiteY53" fmla="*/ 4650059 h 6378498"/>
                <a:gd name="connsiteX54" fmla="*/ 1784195 w 7649736"/>
                <a:gd name="connsiteY54" fmla="*/ 4716966 h 6378498"/>
                <a:gd name="connsiteX55" fmla="*/ 1929160 w 7649736"/>
                <a:gd name="connsiteY55" fmla="*/ 4638907 h 6378498"/>
                <a:gd name="connsiteX56" fmla="*/ 2107580 w 7649736"/>
                <a:gd name="connsiteY56" fmla="*/ 4716966 h 6378498"/>
                <a:gd name="connsiteX57" fmla="*/ 2631687 w 7649736"/>
                <a:gd name="connsiteY57" fmla="*/ 4493941 h 6378498"/>
                <a:gd name="connsiteX58" fmla="*/ 2598234 w 7649736"/>
                <a:gd name="connsiteY58" fmla="*/ 4215161 h 6378498"/>
                <a:gd name="connsiteX59" fmla="*/ 2642839 w 7649736"/>
                <a:gd name="connsiteY59" fmla="*/ 4103649 h 6378498"/>
                <a:gd name="connsiteX60" fmla="*/ 3155795 w 7649736"/>
                <a:gd name="connsiteY60" fmla="*/ 4125951 h 6378498"/>
                <a:gd name="connsiteX61" fmla="*/ 3189248 w 7649736"/>
                <a:gd name="connsiteY61" fmla="*/ 4070195 h 6378498"/>
                <a:gd name="connsiteX62" fmla="*/ 3635297 w 7649736"/>
                <a:gd name="connsiteY62" fmla="*/ 4181707 h 6378498"/>
                <a:gd name="connsiteX63" fmla="*/ 4014439 w 7649736"/>
                <a:gd name="connsiteY63" fmla="*/ 4148254 h 6378498"/>
                <a:gd name="connsiteX64" fmla="*/ 4360126 w 7649736"/>
                <a:gd name="connsiteY64" fmla="*/ 3958683 h 6378498"/>
                <a:gd name="connsiteX65" fmla="*/ 4460487 w 7649736"/>
                <a:gd name="connsiteY65" fmla="*/ 3925229 h 6378498"/>
                <a:gd name="connsiteX66" fmla="*/ 4460487 w 7649736"/>
                <a:gd name="connsiteY66" fmla="*/ 3880624 h 6378498"/>
                <a:gd name="connsiteX67" fmla="*/ 4549697 w 7649736"/>
                <a:gd name="connsiteY67" fmla="*/ 3880624 h 6378498"/>
                <a:gd name="connsiteX68" fmla="*/ 4583151 w 7649736"/>
                <a:gd name="connsiteY68" fmla="*/ 3925229 h 6378498"/>
                <a:gd name="connsiteX69" fmla="*/ 4705814 w 7649736"/>
                <a:gd name="connsiteY69" fmla="*/ 3980985 h 6378498"/>
                <a:gd name="connsiteX70" fmla="*/ 4739268 w 7649736"/>
                <a:gd name="connsiteY70" fmla="*/ 4170556 h 6378498"/>
                <a:gd name="connsiteX71" fmla="*/ 4861931 w 7649736"/>
                <a:gd name="connsiteY71" fmla="*/ 4159405 h 6378498"/>
                <a:gd name="connsiteX72" fmla="*/ 4917687 w 7649736"/>
                <a:gd name="connsiteY72" fmla="*/ 4215161 h 6378498"/>
                <a:gd name="connsiteX73" fmla="*/ 5029200 w 7649736"/>
                <a:gd name="connsiteY73" fmla="*/ 4148254 h 6378498"/>
                <a:gd name="connsiteX74" fmla="*/ 4984595 w 7649736"/>
                <a:gd name="connsiteY74" fmla="*/ 4047893 h 6378498"/>
                <a:gd name="connsiteX75" fmla="*/ 4873082 w 7649736"/>
                <a:gd name="connsiteY75" fmla="*/ 4103649 h 6378498"/>
                <a:gd name="connsiteX76" fmla="*/ 4806175 w 7649736"/>
                <a:gd name="connsiteY76" fmla="*/ 4059044 h 6378498"/>
                <a:gd name="connsiteX77" fmla="*/ 4861931 w 7649736"/>
                <a:gd name="connsiteY77" fmla="*/ 4003288 h 6378498"/>
                <a:gd name="connsiteX78" fmla="*/ 4783873 w 7649736"/>
                <a:gd name="connsiteY78" fmla="*/ 3791415 h 6378498"/>
                <a:gd name="connsiteX79" fmla="*/ 4917687 w 7649736"/>
                <a:gd name="connsiteY79" fmla="*/ 3713356 h 6378498"/>
                <a:gd name="connsiteX80" fmla="*/ 5062653 w 7649736"/>
                <a:gd name="connsiteY80" fmla="*/ 3958683 h 6378498"/>
                <a:gd name="connsiteX81" fmla="*/ 5163014 w 7649736"/>
                <a:gd name="connsiteY81" fmla="*/ 3958683 h 6378498"/>
                <a:gd name="connsiteX82" fmla="*/ 5140712 w 7649736"/>
                <a:gd name="connsiteY82" fmla="*/ 3869473 h 6378498"/>
                <a:gd name="connsiteX83" fmla="*/ 5241073 w 7649736"/>
                <a:gd name="connsiteY83" fmla="*/ 3813717 h 6378498"/>
                <a:gd name="connsiteX84" fmla="*/ 5096107 w 7649736"/>
                <a:gd name="connsiteY84" fmla="*/ 3702205 h 6378498"/>
                <a:gd name="connsiteX85" fmla="*/ 5163014 w 7649736"/>
                <a:gd name="connsiteY85" fmla="*/ 3612995 h 6378498"/>
                <a:gd name="connsiteX86" fmla="*/ 5374887 w 7649736"/>
                <a:gd name="connsiteY86" fmla="*/ 3735659 h 6378498"/>
                <a:gd name="connsiteX87" fmla="*/ 5408341 w 7649736"/>
                <a:gd name="connsiteY87" fmla="*/ 3702205 h 6378498"/>
                <a:gd name="connsiteX88" fmla="*/ 5196468 w 7649736"/>
                <a:gd name="connsiteY88" fmla="*/ 3534937 h 6378498"/>
                <a:gd name="connsiteX89" fmla="*/ 5241073 w 7649736"/>
                <a:gd name="connsiteY89" fmla="*/ 3423424 h 6378498"/>
                <a:gd name="connsiteX90" fmla="*/ 5386039 w 7649736"/>
                <a:gd name="connsiteY90" fmla="*/ 3389971 h 6378498"/>
                <a:gd name="connsiteX91" fmla="*/ 5553307 w 7649736"/>
                <a:gd name="connsiteY91" fmla="*/ 3434576 h 6378498"/>
                <a:gd name="connsiteX92" fmla="*/ 5586760 w 7649736"/>
                <a:gd name="connsiteY92" fmla="*/ 3345366 h 6378498"/>
                <a:gd name="connsiteX93" fmla="*/ 5319131 w 7649736"/>
                <a:gd name="connsiteY93" fmla="*/ 3245005 h 6378498"/>
                <a:gd name="connsiteX94" fmla="*/ 5374887 w 7649736"/>
                <a:gd name="connsiteY94" fmla="*/ 3033132 h 6378498"/>
                <a:gd name="connsiteX95" fmla="*/ 5430643 w 7649736"/>
                <a:gd name="connsiteY95" fmla="*/ 2988527 h 6378498"/>
                <a:gd name="connsiteX96" fmla="*/ 5475248 w 7649736"/>
                <a:gd name="connsiteY96" fmla="*/ 2910468 h 6378498"/>
                <a:gd name="connsiteX97" fmla="*/ 5341434 w 7649736"/>
                <a:gd name="connsiteY97" fmla="*/ 2877015 h 6378498"/>
                <a:gd name="connsiteX98" fmla="*/ 5452946 w 7649736"/>
                <a:gd name="connsiteY98" fmla="*/ 2497873 h 6378498"/>
                <a:gd name="connsiteX99" fmla="*/ 5798634 w 7649736"/>
                <a:gd name="connsiteY99" fmla="*/ 2598234 h 6378498"/>
                <a:gd name="connsiteX100" fmla="*/ 5832087 w 7649736"/>
                <a:gd name="connsiteY100" fmla="*/ 2587083 h 6378498"/>
                <a:gd name="connsiteX101" fmla="*/ 5798634 w 7649736"/>
                <a:gd name="connsiteY101" fmla="*/ 2386361 h 6378498"/>
                <a:gd name="connsiteX102" fmla="*/ 5687121 w 7649736"/>
                <a:gd name="connsiteY102" fmla="*/ 2364059 h 6378498"/>
                <a:gd name="connsiteX103" fmla="*/ 5609063 w 7649736"/>
                <a:gd name="connsiteY103" fmla="*/ 2397512 h 6378498"/>
                <a:gd name="connsiteX104" fmla="*/ 5419492 w 7649736"/>
                <a:gd name="connsiteY104" fmla="*/ 2330605 h 6378498"/>
                <a:gd name="connsiteX105" fmla="*/ 5386039 w 7649736"/>
                <a:gd name="connsiteY105" fmla="*/ 2241395 h 6378498"/>
                <a:gd name="connsiteX106" fmla="*/ 5910146 w 7649736"/>
                <a:gd name="connsiteY106" fmla="*/ 1940312 h 6378498"/>
                <a:gd name="connsiteX107" fmla="*/ 6155473 w 7649736"/>
                <a:gd name="connsiteY107" fmla="*/ 1962615 h 6378498"/>
                <a:gd name="connsiteX108" fmla="*/ 6233531 w 7649736"/>
                <a:gd name="connsiteY108" fmla="*/ 1862254 h 6378498"/>
                <a:gd name="connsiteX109" fmla="*/ 6133170 w 7649736"/>
                <a:gd name="connsiteY109" fmla="*/ 1750741 h 6378498"/>
                <a:gd name="connsiteX110" fmla="*/ 6088565 w 7649736"/>
                <a:gd name="connsiteY110" fmla="*/ 1750741 h 6378498"/>
                <a:gd name="connsiteX111" fmla="*/ 6055112 w 7649736"/>
                <a:gd name="connsiteY111" fmla="*/ 1650381 h 6378498"/>
                <a:gd name="connsiteX112" fmla="*/ 6055112 w 7649736"/>
                <a:gd name="connsiteY112" fmla="*/ 1605776 h 6378498"/>
                <a:gd name="connsiteX113" fmla="*/ 5965902 w 7649736"/>
                <a:gd name="connsiteY113" fmla="*/ 1438507 h 6378498"/>
                <a:gd name="connsiteX114" fmla="*/ 5943600 w 7649736"/>
                <a:gd name="connsiteY114" fmla="*/ 1382751 h 6378498"/>
                <a:gd name="connsiteX115" fmla="*/ 6032809 w 7649736"/>
                <a:gd name="connsiteY115" fmla="*/ 1371600 h 6378498"/>
                <a:gd name="connsiteX116" fmla="*/ 6122019 w 7649736"/>
                <a:gd name="connsiteY116" fmla="*/ 1260088 h 6378498"/>
                <a:gd name="connsiteX117" fmla="*/ 6122019 w 7649736"/>
                <a:gd name="connsiteY117" fmla="*/ 1092820 h 6378498"/>
                <a:gd name="connsiteX118" fmla="*/ 6055112 w 7649736"/>
                <a:gd name="connsiteY118" fmla="*/ 1014761 h 6378498"/>
                <a:gd name="connsiteX119" fmla="*/ 5999356 w 7649736"/>
                <a:gd name="connsiteY119" fmla="*/ 1048215 h 6378498"/>
                <a:gd name="connsiteX120" fmla="*/ 5754029 w 7649736"/>
                <a:gd name="connsiteY120" fmla="*/ 1048215 h 6378498"/>
                <a:gd name="connsiteX121" fmla="*/ 5631365 w 7649736"/>
                <a:gd name="connsiteY121" fmla="*/ 1137424 h 6378498"/>
                <a:gd name="connsiteX122" fmla="*/ 5408341 w 7649736"/>
                <a:gd name="connsiteY122" fmla="*/ 1148576 h 6378498"/>
                <a:gd name="connsiteX123" fmla="*/ 5296829 w 7649736"/>
                <a:gd name="connsiteY123" fmla="*/ 1248937 h 6378498"/>
                <a:gd name="connsiteX124" fmla="*/ 5341434 w 7649736"/>
                <a:gd name="connsiteY124" fmla="*/ 1371600 h 6378498"/>
                <a:gd name="connsiteX125" fmla="*/ 5419492 w 7649736"/>
                <a:gd name="connsiteY125" fmla="*/ 1371600 h 6378498"/>
                <a:gd name="connsiteX126" fmla="*/ 5464097 w 7649736"/>
                <a:gd name="connsiteY126" fmla="*/ 1405054 h 6378498"/>
                <a:gd name="connsiteX127" fmla="*/ 5174165 w 7649736"/>
                <a:gd name="connsiteY127" fmla="*/ 1550020 h 6378498"/>
                <a:gd name="connsiteX128" fmla="*/ 4326673 w 7649736"/>
                <a:gd name="connsiteY128" fmla="*/ 1806498 h 6378498"/>
                <a:gd name="connsiteX129" fmla="*/ 4192858 w 7649736"/>
                <a:gd name="connsiteY129" fmla="*/ 1962615 h 6378498"/>
                <a:gd name="connsiteX130" fmla="*/ 4081346 w 7649736"/>
                <a:gd name="connsiteY130" fmla="*/ 1962615 h 6378498"/>
                <a:gd name="connsiteX131" fmla="*/ 4025590 w 7649736"/>
                <a:gd name="connsiteY131" fmla="*/ 2341756 h 6378498"/>
                <a:gd name="connsiteX132" fmla="*/ 4103648 w 7649736"/>
                <a:gd name="connsiteY132" fmla="*/ 2497873 h 6378498"/>
                <a:gd name="connsiteX133" fmla="*/ 3958682 w 7649736"/>
                <a:gd name="connsiteY133" fmla="*/ 2553629 h 6378498"/>
                <a:gd name="connsiteX134" fmla="*/ 3735658 w 7649736"/>
                <a:gd name="connsiteY134" fmla="*/ 2364059 h 6378498"/>
                <a:gd name="connsiteX135" fmla="*/ 3635297 w 7649736"/>
                <a:gd name="connsiteY135" fmla="*/ 2364059 h 6378498"/>
                <a:gd name="connsiteX136" fmla="*/ 3412273 w 7649736"/>
                <a:gd name="connsiteY136" fmla="*/ 2263698 h 6378498"/>
                <a:gd name="connsiteX137" fmla="*/ 3289609 w 7649736"/>
                <a:gd name="connsiteY137" fmla="*/ 2330605 h 6378498"/>
                <a:gd name="connsiteX138" fmla="*/ 3077736 w 7649736"/>
                <a:gd name="connsiteY138" fmla="*/ 2018371 h 6378498"/>
                <a:gd name="connsiteX139" fmla="*/ 2720897 w 7649736"/>
                <a:gd name="connsiteY139" fmla="*/ 1929161 h 6378498"/>
                <a:gd name="connsiteX140" fmla="*/ 2609385 w 7649736"/>
                <a:gd name="connsiteY140" fmla="*/ 1984917 h 6378498"/>
                <a:gd name="connsiteX141" fmla="*/ 2241395 w 7649736"/>
                <a:gd name="connsiteY141" fmla="*/ 1951463 h 6378498"/>
                <a:gd name="connsiteX142" fmla="*/ 2062975 w 7649736"/>
                <a:gd name="connsiteY142" fmla="*/ 1694985 h 6378498"/>
                <a:gd name="connsiteX143" fmla="*/ 1984917 w 7649736"/>
                <a:gd name="connsiteY143" fmla="*/ 1427356 h 6378498"/>
                <a:gd name="connsiteX144" fmla="*/ 1884556 w 7649736"/>
                <a:gd name="connsiteY144" fmla="*/ 1326995 h 6378498"/>
                <a:gd name="connsiteX145" fmla="*/ 1984917 w 7649736"/>
                <a:gd name="connsiteY145" fmla="*/ 1103971 h 6378498"/>
                <a:gd name="connsiteX146" fmla="*/ 1984917 w 7649736"/>
                <a:gd name="connsiteY146" fmla="*/ 1003610 h 6378498"/>
                <a:gd name="connsiteX147" fmla="*/ 2129882 w 7649736"/>
                <a:gd name="connsiteY147" fmla="*/ 992459 h 6378498"/>
                <a:gd name="connsiteX148" fmla="*/ 2219092 w 7649736"/>
                <a:gd name="connsiteY148" fmla="*/ 914400 h 6378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7649736" h="6378498">
                  <a:moveTo>
                    <a:pt x="2219092" y="914400"/>
                  </a:moveTo>
                  <a:lnTo>
                    <a:pt x="2408663" y="981307"/>
                  </a:lnTo>
                  <a:lnTo>
                    <a:pt x="2631687" y="1360449"/>
                  </a:lnTo>
                  <a:lnTo>
                    <a:pt x="2720897" y="1572322"/>
                  </a:lnTo>
                  <a:lnTo>
                    <a:pt x="2720897" y="1650381"/>
                  </a:lnTo>
                  <a:lnTo>
                    <a:pt x="2765502" y="1784195"/>
                  </a:lnTo>
                  <a:lnTo>
                    <a:pt x="2776653" y="1884556"/>
                  </a:lnTo>
                  <a:lnTo>
                    <a:pt x="3066585" y="1962615"/>
                  </a:lnTo>
                  <a:lnTo>
                    <a:pt x="3657600" y="1895707"/>
                  </a:lnTo>
                  <a:lnTo>
                    <a:pt x="3824868" y="1761893"/>
                  </a:lnTo>
                  <a:lnTo>
                    <a:pt x="4393580" y="1594624"/>
                  </a:lnTo>
                  <a:lnTo>
                    <a:pt x="5151863" y="1037063"/>
                  </a:lnTo>
                  <a:lnTo>
                    <a:pt x="5709424" y="434898"/>
                  </a:lnTo>
                  <a:lnTo>
                    <a:pt x="5664819" y="367990"/>
                  </a:lnTo>
                  <a:lnTo>
                    <a:pt x="5754029" y="111512"/>
                  </a:lnTo>
                  <a:lnTo>
                    <a:pt x="5731726" y="55756"/>
                  </a:lnTo>
                  <a:lnTo>
                    <a:pt x="5832087" y="0"/>
                  </a:lnTo>
                  <a:lnTo>
                    <a:pt x="7649736" y="0"/>
                  </a:lnTo>
                  <a:lnTo>
                    <a:pt x="7638585" y="6378498"/>
                  </a:lnTo>
                  <a:lnTo>
                    <a:pt x="0" y="6367346"/>
                  </a:lnTo>
                  <a:lnTo>
                    <a:pt x="11151" y="1962615"/>
                  </a:lnTo>
                  <a:lnTo>
                    <a:pt x="267629" y="2062976"/>
                  </a:lnTo>
                  <a:lnTo>
                    <a:pt x="345687" y="2286000"/>
                  </a:lnTo>
                  <a:lnTo>
                    <a:pt x="457200" y="2330605"/>
                  </a:lnTo>
                  <a:lnTo>
                    <a:pt x="457200" y="2453268"/>
                  </a:lnTo>
                  <a:lnTo>
                    <a:pt x="278780" y="2609385"/>
                  </a:lnTo>
                  <a:lnTo>
                    <a:pt x="234175" y="2754351"/>
                  </a:lnTo>
                  <a:lnTo>
                    <a:pt x="133814" y="2732049"/>
                  </a:lnTo>
                  <a:lnTo>
                    <a:pt x="89209" y="2865863"/>
                  </a:lnTo>
                  <a:lnTo>
                    <a:pt x="189570" y="3044283"/>
                  </a:lnTo>
                  <a:lnTo>
                    <a:pt x="256478" y="3100039"/>
                  </a:lnTo>
                  <a:lnTo>
                    <a:pt x="245326" y="3189249"/>
                  </a:lnTo>
                  <a:lnTo>
                    <a:pt x="334536" y="3367668"/>
                  </a:lnTo>
                  <a:lnTo>
                    <a:pt x="345687" y="3479181"/>
                  </a:lnTo>
                  <a:lnTo>
                    <a:pt x="501804" y="3557239"/>
                  </a:lnTo>
                  <a:lnTo>
                    <a:pt x="959004" y="3668751"/>
                  </a:lnTo>
                  <a:lnTo>
                    <a:pt x="1170878" y="3668751"/>
                  </a:lnTo>
                  <a:lnTo>
                    <a:pt x="1360448" y="3590693"/>
                  </a:lnTo>
                  <a:lnTo>
                    <a:pt x="1483112" y="3612995"/>
                  </a:lnTo>
                  <a:lnTo>
                    <a:pt x="1572321" y="3679902"/>
                  </a:lnTo>
                  <a:lnTo>
                    <a:pt x="1572321" y="3780263"/>
                  </a:lnTo>
                  <a:lnTo>
                    <a:pt x="1594624" y="3891776"/>
                  </a:lnTo>
                  <a:lnTo>
                    <a:pt x="1460809" y="4181707"/>
                  </a:lnTo>
                  <a:lnTo>
                    <a:pt x="1282390" y="4159405"/>
                  </a:lnTo>
                  <a:lnTo>
                    <a:pt x="1237785" y="3980985"/>
                  </a:lnTo>
                  <a:lnTo>
                    <a:pt x="814039" y="4092498"/>
                  </a:lnTo>
                  <a:lnTo>
                    <a:pt x="702526" y="4226312"/>
                  </a:lnTo>
                  <a:lnTo>
                    <a:pt x="880946" y="4192859"/>
                  </a:lnTo>
                  <a:lnTo>
                    <a:pt x="1137424" y="4348976"/>
                  </a:lnTo>
                  <a:lnTo>
                    <a:pt x="1126273" y="4259766"/>
                  </a:lnTo>
                  <a:lnTo>
                    <a:pt x="1260087" y="4259766"/>
                  </a:lnTo>
                  <a:lnTo>
                    <a:pt x="1304692" y="4304371"/>
                  </a:lnTo>
                  <a:lnTo>
                    <a:pt x="1304692" y="4427034"/>
                  </a:lnTo>
                  <a:lnTo>
                    <a:pt x="1449658" y="4650059"/>
                  </a:lnTo>
                  <a:lnTo>
                    <a:pt x="1784195" y="4716966"/>
                  </a:lnTo>
                  <a:lnTo>
                    <a:pt x="1929160" y="4638907"/>
                  </a:lnTo>
                  <a:lnTo>
                    <a:pt x="2107580" y="4716966"/>
                  </a:lnTo>
                  <a:lnTo>
                    <a:pt x="2631687" y="4493941"/>
                  </a:lnTo>
                  <a:lnTo>
                    <a:pt x="2598234" y="4215161"/>
                  </a:lnTo>
                  <a:lnTo>
                    <a:pt x="2642839" y="4103649"/>
                  </a:lnTo>
                  <a:lnTo>
                    <a:pt x="3155795" y="4125951"/>
                  </a:lnTo>
                  <a:lnTo>
                    <a:pt x="3189248" y="4070195"/>
                  </a:lnTo>
                  <a:lnTo>
                    <a:pt x="3635297" y="4181707"/>
                  </a:lnTo>
                  <a:lnTo>
                    <a:pt x="4014439" y="4148254"/>
                  </a:lnTo>
                  <a:lnTo>
                    <a:pt x="4360126" y="3958683"/>
                  </a:lnTo>
                  <a:lnTo>
                    <a:pt x="4460487" y="3925229"/>
                  </a:lnTo>
                  <a:lnTo>
                    <a:pt x="4460487" y="3880624"/>
                  </a:lnTo>
                  <a:lnTo>
                    <a:pt x="4549697" y="3880624"/>
                  </a:lnTo>
                  <a:lnTo>
                    <a:pt x="4583151" y="3925229"/>
                  </a:lnTo>
                  <a:lnTo>
                    <a:pt x="4705814" y="3980985"/>
                  </a:lnTo>
                  <a:lnTo>
                    <a:pt x="4739268" y="4170556"/>
                  </a:lnTo>
                  <a:lnTo>
                    <a:pt x="4861931" y="4159405"/>
                  </a:lnTo>
                  <a:lnTo>
                    <a:pt x="4917687" y="4215161"/>
                  </a:lnTo>
                  <a:lnTo>
                    <a:pt x="5029200" y="4148254"/>
                  </a:lnTo>
                  <a:lnTo>
                    <a:pt x="4984595" y="4047893"/>
                  </a:lnTo>
                  <a:lnTo>
                    <a:pt x="4873082" y="4103649"/>
                  </a:lnTo>
                  <a:lnTo>
                    <a:pt x="4806175" y="4059044"/>
                  </a:lnTo>
                  <a:lnTo>
                    <a:pt x="4861931" y="4003288"/>
                  </a:lnTo>
                  <a:lnTo>
                    <a:pt x="4783873" y="3791415"/>
                  </a:lnTo>
                  <a:lnTo>
                    <a:pt x="4917687" y="3713356"/>
                  </a:lnTo>
                  <a:lnTo>
                    <a:pt x="5062653" y="3958683"/>
                  </a:lnTo>
                  <a:lnTo>
                    <a:pt x="5163014" y="3958683"/>
                  </a:lnTo>
                  <a:lnTo>
                    <a:pt x="5140712" y="3869473"/>
                  </a:lnTo>
                  <a:lnTo>
                    <a:pt x="5241073" y="3813717"/>
                  </a:lnTo>
                  <a:lnTo>
                    <a:pt x="5096107" y="3702205"/>
                  </a:lnTo>
                  <a:lnTo>
                    <a:pt x="5163014" y="3612995"/>
                  </a:lnTo>
                  <a:lnTo>
                    <a:pt x="5374887" y="3735659"/>
                  </a:lnTo>
                  <a:lnTo>
                    <a:pt x="5408341" y="3702205"/>
                  </a:lnTo>
                  <a:lnTo>
                    <a:pt x="5196468" y="3534937"/>
                  </a:lnTo>
                  <a:lnTo>
                    <a:pt x="5241073" y="3423424"/>
                  </a:lnTo>
                  <a:lnTo>
                    <a:pt x="5386039" y="3389971"/>
                  </a:lnTo>
                  <a:lnTo>
                    <a:pt x="5553307" y="3434576"/>
                  </a:lnTo>
                  <a:lnTo>
                    <a:pt x="5586760" y="3345366"/>
                  </a:lnTo>
                  <a:lnTo>
                    <a:pt x="5319131" y="3245005"/>
                  </a:lnTo>
                  <a:lnTo>
                    <a:pt x="5374887" y="3033132"/>
                  </a:lnTo>
                  <a:lnTo>
                    <a:pt x="5430643" y="2988527"/>
                  </a:lnTo>
                  <a:lnTo>
                    <a:pt x="5475248" y="2910468"/>
                  </a:lnTo>
                  <a:lnTo>
                    <a:pt x="5341434" y="2877015"/>
                  </a:lnTo>
                  <a:lnTo>
                    <a:pt x="5452946" y="2497873"/>
                  </a:lnTo>
                  <a:lnTo>
                    <a:pt x="5798634" y="2598234"/>
                  </a:lnTo>
                  <a:lnTo>
                    <a:pt x="5832087" y="2587083"/>
                  </a:lnTo>
                  <a:lnTo>
                    <a:pt x="5798634" y="2386361"/>
                  </a:lnTo>
                  <a:lnTo>
                    <a:pt x="5687121" y="2364059"/>
                  </a:lnTo>
                  <a:lnTo>
                    <a:pt x="5609063" y="2397512"/>
                  </a:lnTo>
                  <a:lnTo>
                    <a:pt x="5419492" y="2330605"/>
                  </a:lnTo>
                  <a:lnTo>
                    <a:pt x="5386039" y="2241395"/>
                  </a:lnTo>
                  <a:lnTo>
                    <a:pt x="5910146" y="1940312"/>
                  </a:lnTo>
                  <a:lnTo>
                    <a:pt x="6155473" y="1962615"/>
                  </a:lnTo>
                  <a:lnTo>
                    <a:pt x="6233531" y="1862254"/>
                  </a:lnTo>
                  <a:lnTo>
                    <a:pt x="6133170" y="1750741"/>
                  </a:lnTo>
                  <a:lnTo>
                    <a:pt x="6088565" y="1750741"/>
                  </a:lnTo>
                  <a:lnTo>
                    <a:pt x="6055112" y="1650381"/>
                  </a:lnTo>
                  <a:lnTo>
                    <a:pt x="6055112" y="1605776"/>
                  </a:lnTo>
                  <a:lnTo>
                    <a:pt x="5965902" y="1438507"/>
                  </a:lnTo>
                  <a:lnTo>
                    <a:pt x="5943600" y="1382751"/>
                  </a:lnTo>
                  <a:lnTo>
                    <a:pt x="6032809" y="1371600"/>
                  </a:lnTo>
                  <a:lnTo>
                    <a:pt x="6122019" y="1260088"/>
                  </a:lnTo>
                  <a:lnTo>
                    <a:pt x="6122019" y="1092820"/>
                  </a:lnTo>
                  <a:lnTo>
                    <a:pt x="6055112" y="1014761"/>
                  </a:lnTo>
                  <a:lnTo>
                    <a:pt x="5999356" y="1048215"/>
                  </a:lnTo>
                  <a:lnTo>
                    <a:pt x="5754029" y="1048215"/>
                  </a:lnTo>
                  <a:lnTo>
                    <a:pt x="5631365" y="1137424"/>
                  </a:lnTo>
                  <a:lnTo>
                    <a:pt x="5408341" y="1148576"/>
                  </a:lnTo>
                  <a:lnTo>
                    <a:pt x="5296829" y="1248937"/>
                  </a:lnTo>
                  <a:lnTo>
                    <a:pt x="5341434" y="1371600"/>
                  </a:lnTo>
                  <a:lnTo>
                    <a:pt x="5419492" y="1371600"/>
                  </a:lnTo>
                  <a:lnTo>
                    <a:pt x="5464097" y="1405054"/>
                  </a:lnTo>
                  <a:lnTo>
                    <a:pt x="5174165" y="1550020"/>
                  </a:lnTo>
                  <a:lnTo>
                    <a:pt x="4326673" y="1806498"/>
                  </a:lnTo>
                  <a:lnTo>
                    <a:pt x="4192858" y="1962615"/>
                  </a:lnTo>
                  <a:lnTo>
                    <a:pt x="4081346" y="1962615"/>
                  </a:lnTo>
                  <a:lnTo>
                    <a:pt x="4025590" y="2341756"/>
                  </a:lnTo>
                  <a:lnTo>
                    <a:pt x="4103648" y="2497873"/>
                  </a:lnTo>
                  <a:lnTo>
                    <a:pt x="3958682" y="2553629"/>
                  </a:lnTo>
                  <a:lnTo>
                    <a:pt x="3735658" y="2364059"/>
                  </a:lnTo>
                  <a:lnTo>
                    <a:pt x="3635297" y="2364059"/>
                  </a:lnTo>
                  <a:lnTo>
                    <a:pt x="3412273" y="2263698"/>
                  </a:lnTo>
                  <a:lnTo>
                    <a:pt x="3289609" y="2330605"/>
                  </a:lnTo>
                  <a:lnTo>
                    <a:pt x="3077736" y="2018371"/>
                  </a:lnTo>
                  <a:lnTo>
                    <a:pt x="2720897" y="1929161"/>
                  </a:lnTo>
                  <a:lnTo>
                    <a:pt x="2609385" y="1984917"/>
                  </a:lnTo>
                  <a:lnTo>
                    <a:pt x="2241395" y="1951463"/>
                  </a:lnTo>
                  <a:lnTo>
                    <a:pt x="2062975" y="1694985"/>
                  </a:lnTo>
                  <a:lnTo>
                    <a:pt x="1984917" y="1427356"/>
                  </a:lnTo>
                  <a:lnTo>
                    <a:pt x="1884556" y="1326995"/>
                  </a:lnTo>
                  <a:lnTo>
                    <a:pt x="1984917" y="1103971"/>
                  </a:lnTo>
                  <a:lnTo>
                    <a:pt x="1984917" y="1003610"/>
                  </a:lnTo>
                  <a:lnTo>
                    <a:pt x="2129882" y="992459"/>
                  </a:lnTo>
                  <a:lnTo>
                    <a:pt x="2219092" y="914400"/>
                  </a:lnTo>
                  <a:close/>
                </a:path>
              </a:pathLst>
            </a:custGeom>
            <a:solidFill>
              <a:srgbClr val="FFF5C9"/>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ja-JP" altLang="en-US" b="1" dirty="0">
                <a:solidFill>
                  <a:prstClr val="white"/>
                </a:solidFill>
              </a:endParaRPr>
            </a:p>
          </p:txBody>
        </p:sp>
      </p:grpSp>
      <p:sp>
        <p:nvSpPr>
          <p:cNvPr id="221" name="フリーフォーム 220"/>
          <p:cNvSpPr/>
          <p:nvPr/>
        </p:nvSpPr>
        <p:spPr>
          <a:xfrm>
            <a:off x="4083501" y="3239182"/>
            <a:ext cx="2899318" cy="1751801"/>
          </a:xfrm>
          <a:custGeom>
            <a:avLst/>
            <a:gdLst>
              <a:gd name="connsiteX0" fmla="*/ 0 w 2899318"/>
              <a:gd name="connsiteY0" fmla="*/ 1639229 h 1751801"/>
              <a:gd name="connsiteX1" fmla="*/ 323386 w 2899318"/>
              <a:gd name="connsiteY1" fmla="*/ 1661531 h 1751801"/>
              <a:gd name="connsiteX2" fmla="*/ 412596 w 2899318"/>
              <a:gd name="connsiteY2" fmla="*/ 1750741 h 1751801"/>
              <a:gd name="connsiteX3" fmla="*/ 713678 w 2899318"/>
              <a:gd name="connsiteY3" fmla="*/ 1706136 h 1751801"/>
              <a:gd name="connsiteX4" fmla="*/ 1003610 w 2899318"/>
              <a:gd name="connsiteY4" fmla="*/ 1639229 h 1751801"/>
              <a:gd name="connsiteX5" fmla="*/ 1226635 w 2899318"/>
              <a:gd name="connsiteY5" fmla="*/ 1438507 h 1751801"/>
              <a:gd name="connsiteX6" fmla="*/ 1293542 w 2899318"/>
              <a:gd name="connsiteY6" fmla="*/ 1405053 h 1751801"/>
              <a:gd name="connsiteX7" fmla="*/ 1460810 w 2899318"/>
              <a:gd name="connsiteY7" fmla="*/ 1393902 h 1751801"/>
              <a:gd name="connsiteX8" fmla="*/ 1583474 w 2899318"/>
              <a:gd name="connsiteY8" fmla="*/ 1416205 h 1751801"/>
              <a:gd name="connsiteX9" fmla="*/ 1739591 w 2899318"/>
              <a:gd name="connsiteY9" fmla="*/ 1483112 h 1751801"/>
              <a:gd name="connsiteX10" fmla="*/ 1884557 w 2899318"/>
              <a:gd name="connsiteY10" fmla="*/ 1449658 h 1751801"/>
              <a:gd name="connsiteX11" fmla="*/ 2152186 w 2899318"/>
              <a:gd name="connsiteY11" fmla="*/ 1360448 h 1751801"/>
              <a:gd name="connsiteX12" fmla="*/ 2319454 w 2899318"/>
              <a:gd name="connsiteY12" fmla="*/ 1293541 h 1751801"/>
              <a:gd name="connsiteX13" fmla="*/ 2375210 w 2899318"/>
              <a:gd name="connsiteY13" fmla="*/ 1215483 h 1751801"/>
              <a:gd name="connsiteX14" fmla="*/ 2776654 w 2899318"/>
              <a:gd name="connsiteY14" fmla="*/ 680224 h 1751801"/>
              <a:gd name="connsiteX15" fmla="*/ 2798957 w 2899318"/>
              <a:gd name="connsiteY15" fmla="*/ 635619 h 1751801"/>
              <a:gd name="connsiteX16" fmla="*/ 2732049 w 2899318"/>
              <a:gd name="connsiteY16" fmla="*/ 524107 h 1751801"/>
              <a:gd name="connsiteX17" fmla="*/ 2732049 w 2899318"/>
              <a:gd name="connsiteY17" fmla="*/ 434897 h 1751801"/>
              <a:gd name="connsiteX18" fmla="*/ 2899318 w 2899318"/>
              <a:gd name="connsiteY18" fmla="*/ 0 h 175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99318" h="1751801">
                <a:moveTo>
                  <a:pt x="0" y="1639229"/>
                </a:moveTo>
                <a:cubicBezTo>
                  <a:pt x="127310" y="1641087"/>
                  <a:pt x="254620" y="1642946"/>
                  <a:pt x="323386" y="1661531"/>
                </a:cubicBezTo>
                <a:cubicBezTo>
                  <a:pt x="392152" y="1680116"/>
                  <a:pt x="347547" y="1743307"/>
                  <a:pt x="412596" y="1750741"/>
                </a:cubicBezTo>
                <a:cubicBezTo>
                  <a:pt x="477645" y="1758175"/>
                  <a:pt x="615176" y="1724721"/>
                  <a:pt x="713678" y="1706136"/>
                </a:cubicBezTo>
                <a:cubicBezTo>
                  <a:pt x="812180" y="1687551"/>
                  <a:pt x="918117" y="1683834"/>
                  <a:pt x="1003610" y="1639229"/>
                </a:cubicBezTo>
                <a:cubicBezTo>
                  <a:pt x="1089103" y="1594624"/>
                  <a:pt x="1178313" y="1477536"/>
                  <a:pt x="1226635" y="1438507"/>
                </a:cubicBezTo>
                <a:cubicBezTo>
                  <a:pt x="1274957" y="1399478"/>
                  <a:pt x="1254513" y="1412487"/>
                  <a:pt x="1293542" y="1405053"/>
                </a:cubicBezTo>
                <a:cubicBezTo>
                  <a:pt x="1332571" y="1397619"/>
                  <a:pt x="1412488" y="1392043"/>
                  <a:pt x="1460810" y="1393902"/>
                </a:cubicBezTo>
                <a:cubicBezTo>
                  <a:pt x="1509132" y="1395761"/>
                  <a:pt x="1537011" y="1401337"/>
                  <a:pt x="1583474" y="1416205"/>
                </a:cubicBezTo>
                <a:cubicBezTo>
                  <a:pt x="1629937" y="1431073"/>
                  <a:pt x="1689411" y="1477537"/>
                  <a:pt x="1739591" y="1483112"/>
                </a:cubicBezTo>
                <a:cubicBezTo>
                  <a:pt x="1789771" y="1488687"/>
                  <a:pt x="1815791" y="1470102"/>
                  <a:pt x="1884557" y="1449658"/>
                </a:cubicBezTo>
                <a:cubicBezTo>
                  <a:pt x="1953323" y="1429214"/>
                  <a:pt x="2079703" y="1386467"/>
                  <a:pt x="2152186" y="1360448"/>
                </a:cubicBezTo>
                <a:cubicBezTo>
                  <a:pt x="2224669" y="1334429"/>
                  <a:pt x="2282283" y="1317702"/>
                  <a:pt x="2319454" y="1293541"/>
                </a:cubicBezTo>
                <a:cubicBezTo>
                  <a:pt x="2356625" y="1269380"/>
                  <a:pt x="2375210" y="1215483"/>
                  <a:pt x="2375210" y="1215483"/>
                </a:cubicBezTo>
                <a:lnTo>
                  <a:pt x="2776654" y="680224"/>
                </a:lnTo>
                <a:cubicBezTo>
                  <a:pt x="2847278" y="583580"/>
                  <a:pt x="2806391" y="661638"/>
                  <a:pt x="2798957" y="635619"/>
                </a:cubicBezTo>
                <a:cubicBezTo>
                  <a:pt x="2791523" y="609599"/>
                  <a:pt x="2743200" y="557561"/>
                  <a:pt x="2732049" y="524107"/>
                </a:cubicBezTo>
                <a:cubicBezTo>
                  <a:pt x="2720898" y="490653"/>
                  <a:pt x="2704171" y="522248"/>
                  <a:pt x="2732049" y="434897"/>
                </a:cubicBezTo>
                <a:cubicBezTo>
                  <a:pt x="2759927" y="347546"/>
                  <a:pt x="2829622" y="173773"/>
                  <a:pt x="2899318" y="0"/>
                </a:cubicBezTo>
              </a:path>
            </a:pathLst>
          </a:cu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ja-JP" altLang="en-US" dirty="0">
              <a:solidFill>
                <a:prstClr val="white"/>
              </a:solidFill>
            </a:endParaRPr>
          </a:p>
        </p:txBody>
      </p:sp>
      <p:sp>
        <p:nvSpPr>
          <p:cNvPr id="222" name="フリーフォーム 221"/>
          <p:cNvSpPr/>
          <p:nvPr/>
        </p:nvSpPr>
        <p:spPr>
          <a:xfrm>
            <a:off x="3960838" y="4722294"/>
            <a:ext cx="2482646" cy="1499174"/>
          </a:xfrm>
          <a:custGeom>
            <a:avLst/>
            <a:gdLst>
              <a:gd name="connsiteX0" fmla="*/ 2341756 w 2482646"/>
              <a:gd name="connsiteY0" fmla="*/ 0 h 1499174"/>
              <a:gd name="connsiteX1" fmla="*/ 2464420 w 2482646"/>
              <a:gd name="connsiteY1" fmla="*/ 189571 h 1499174"/>
              <a:gd name="connsiteX2" fmla="*/ 2464420 w 2482646"/>
              <a:gd name="connsiteY2" fmla="*/ 223024 h 1499174"/>
              <a:gd name="connsiteX3" fmla="*/ 2297151 w 2482646"/>
              <a:gd name="connsiteY3" fmla="*/ 234175 h 1499174"/>
              <a:gd name="connsiteX4" fmla="*/ 2185639 w 2482646"/>
              <a:gd name="connsiteY4" fmla="*/ 289932 h 1499174"/>
              <a:gd name="connsiteX5" fmla="*/ 1973766 w 2482646"/>
              <a:gd name="connsiteY5" fmla="*/ 379141 h 1499174"/>
              <a:gd name="connsiteX6" fmla="*/ 1706137 w 2482646"/>
              <a:gd name="connsiteY6" fmla="*/ 356839 h 1499174"/>
              <a:gd name="connsiteX7" fmla="*/ 1382751 w 2482646"/>
              <a:gd name="connsiteY7" fmla="*/ 479502 h 1499174"/>
              <a:gd name="connsiteX8" fmla="*/ 1360449 w 2482646"/>
              <a:gd name="connsiteY8" fmla="*/ 546410 h 1499174"/>
              <a:gd name="connsiteX9" fmla="*/ 1360449 w 2482646"/>
              <a:gd name="connsiteY9" fmla="*/ 635619 h 1499174"/>
              <a:gd name="connsiteX10" fmla="*/ 1170878 w 2482646"/>
              <a:gd name="connsiteY10" fmla="*/ 1003610 h 1499174"/>
              <a:gd name="connsiteX11" fmla="*/ 1193181 w 2482646"/>
              <a:gd name="connsiteY11" fmla="*/ 1449658 h 1499174"/>
              <a:gd name="connsiteX12" fmla="*/ 1170878 w 2482646"/>
              <a:gd name="connsiteY12" fmla="*/ 1483112 h 1499174"/>
              <a:gd name="connsiteX13" fmla="*/ 724829 w 2482646"/>
              <a:gd name="connsiteY13" fmla="*/ 1405053 h 1499174"/>
              <a:gd name="connsiteX14" fmla="*/ 245327 w 2482646"/>
              <a:gd name="connsiteY14" fmla="*/ 1248936 h 1499174"/>
              <a:gd name="connsiteX15" fmla="*/ 0 w 2482646"/>
              <a:gd name="connsiteY15" fmla="*/ 1182029 h 1499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82646" h="1499174">
                <a:moveTo>
                  <a:pt x="2341756" y="0"/>
                </a:moveTo>
                <a:cubicBezTo>
                  <a:pt x="2392866" y="76200"/>
                  <a:pt x="2443976" y="152400"/>
                  <a:pt x="2464420" y="189571"/>
                </a:cubicBezTo>
                <a:cubicBezTo>
                  <a:pt x="2484864" y="226742"/>
                  <a:pt x="2492298" y="215590"/>
                  <a:pt x="2464420" y="223024"/>
                </a:cubicBezTo>
                <a:cubicBezTo>
                  <a:pt x="2436542" y="230458"/>
                  <a:pt x="2343614" y="223024"/>
                  <a:pt x="2297151" y="234175"/>
                </a:cubicBezTo>
                <a:cubicBezTo>
                  <a:pt x="2250688" y="245326"/>
                  <a:pt x="2239537" y="265771"/>
                  <a:pt x="2185639" y="289932"/>
                </a:cubicBezTo>
                <a:cubicBezTo>
                  <a:pt x="2131741" y="314093"/>
                  <a:pt x="2053683" y="367990"/>
                  <a:pt x="1973766" y="379141"/>
                </a:cubicBezTo>
                <a:cubicBezTo>
                  <a:pt x="1893849" y="390292"/>
                  <a:pt x="1804639" y="340112"/>
                  <a:pt x="1706137" y="356839"/>
                </a:cubicBezTo>
                <a:cubicBezTo>
                  <a:pt x="1607635" y="373566"/>
                  <a:pt x="1440366" y="447907"/>
                  <a:pt x="1382751" y="479502"/>
                </a:cubicBezTo>
                <a:cubicBezTo>
                  <a:pt x="1325136" y="511097"/>
                  <a:pt x="1364166" y="520391"/>
                  <a:pt x="1360449" y="546410"/>
                </a:cubicBezTo>
                <a:cubicBezTo>
                  <a:pt x="1356732" y="572429"/>
                  <a:pt x="1392044" y="559419"/>
                  <a:pt x="1360449" y="635619"/>
                </a:cubicBezTo>
                <a:cubicBezTo>
                  <a:pt x="1328854" y="711819"/>
                  <a:pt x="1198756" y="867937"/>
                  <a:pt x="1170878" y="1003610"/>
                </a:cubicBezTo>
                <a:cubicBezTo>
                  <a:pt x="1143000" y="1139283"/>
                  <a:pt x="1193181" y="1369741"/>
                  <a:pt x="1193181" y="1449658"/>
                </a:cubicBezTo>
                <a:cubicBezTo>
                  <a:pt x="1193181" y="1529575"/>
                  <a:pt x="1248937" y="1490546"/>
                  <a:pt x="1170878" y="1483112"/>
                </a:cubicBezTo>
                <a:cubicBezTo>
                  <a:pt x="1092819" y="1475678"/>
                  <a:pt x="879087" y="1444082"/>
                  <a:pt x="724829" y="1405053"/>
                </a:cubicBezTo>
                <a:cubicBezTo>
                  <a:pt x="570570" y="1366024"/>
                  <a:pt x="366132" y="1286107"/>
                  <a:pt x="245327" y="1248936"/>
                </a:cubicBezTo>
                <a:cubicBezTo>
                  <a:pt x="124522" y="1211765"/>
                  <a:pt x="62261" y="1196897"/>
                  <a:pt x="0" y="1182029"/>
                </a:cubicBezTo>
              </a:path>
            </a:pathLst>
          </a:cu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ja-JP" altLang="en-US" dirty="0">
              <a:solidFill>
                <a:prstClr val="white"/>
              </a:solidFill>
            </a:endParaRPr>
          </a:p>
        </p:txBody>
      </p:sp>
      <p:sp>
        <p:nvSpPr>
          <p:cNvPr id="223" name="フリーフォーム 222"/>
          <p:cNvSpPr/>
          <p:nvPr/>
        </p:nvSpPr>
        <p:spPr>
          <a:xfrm>
            <a:off x="6447560" y="4353937"/>
            <a:ext cx="1193180" cy="379675"/>
          </a:xfrm>
          <a:custGeom>
            <a:avLst/>
            <a:gdLst>
              <a:gd name="connsiteX0" fmla="*/ 0 w 1193180"/>
              <a:gd name="connsiteY0" fmla="*/ 123030 h 379675"/>
              <a:gd name="connsiteX1" fmla="*/ 111512 w 1193180"/>
              <a:gd name="connsiteY1" fmla="*/ 89576 h 379675"/>
              <a:gd name="connsiteX2" fmla="*/ 390293 w 1193180"/>
              <a:gd name="connsiteY2" fmla="*/ 301450 h 379675"/>
              <a:gd name="connsiteX3" fmla="*/ 535259 w 1193180"/>
              <a:gd name="connsiteY3" fmla="*/ 301450 h 379675"/>
              <a:gd name="connsiteX4" fmla="*/ 635619 w 1193180"/>
              <a:gd name="connsiteY4" fmla="*/ 379508 h 379675"/>
              <a:gd name="connsiteX5" fmla="*/ 724829 w 1193180"/>
              <a:gd name="connsiteY5" fmla="*/ 312601 h 379675"/>
              <a:gd name="connsiteX6" fmla="*/ 836341 w 1193180"/>
              <a:gd name="connsiteY6" fmla="*/ 44971 h 379675"/>
              <a:gd name="connsiteX7" fmla="*/ 970156 w 1193180"/>
              <a:gd name="connsiteY7" fmla="*/ 367 h 379675"/>
              <a:gd name="connsiteX8" fmla="*/ 1193180 w 1193180"/>
              <a:gd name="connsiteY8" fmla="*/ 44971 h 37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3180" h="379675">
                <a:moveTo>
                  <a:pt x="0" y="123030"/>
                </a:moveTo>
                <a:cubicBezTo>
                  <a:pt x="23231" y="91434"/>
                  <a:pt x="46463" y="59839"/>
                  <a:pt x="111512" y="89576"/>
                </a:cubicBezTo>
                <a:cubicBezTo>
                  <a:pt x="176561" y="119313"/>
                  <a:pt x="319669" y="266138"/>
                  <a:pt x="390293" y="301450"/>
                </a:cubicBezTo>
                <a:cubicBezTo>
                  <a:pt x="460917" y="336762"/>
                  <a:pt x="494371" y="288440"/>
                  <a:pt x="535259" y="301450"/>
                </a:cubicBezTo>
                <a:cubicBezTo>
                  <a:pt x="576147" y="314460"/>
                  <a:pt x="604024" y="377650"/>
                  <a:pt x="635619" y="379508"/>
                </a:cubicBezTo>
                <a:cubicBezTo>
                  <a:pt x="667214" y="381366"/>
                  <a:pt x="691375" y="368357"/>
                  <a:pt x="724829" y="312601"/>
                </a:cubicBezTo>
                <a:cubicBezTo>
                  <a:pt x="758283" y="256845"/>
                  <a:pt x="795453" y="97010"/>
                  <a:pt x="836341" y="44971"/>
                </a:cubicBezTo>
                <a:cubicBezTo>
                  <a:pt x="877229" y="-7068"/>
                  <a:pt x="910683" y="367"/>
                  <a:pt x="970156" y="367"/>
                </a:cubicBezTo>
                <a:cubicBezTo>
                  <a:pt x="1029629" y="367"/>
                  <a:pt x="1111404" y="22669"/>
                  <a:pt x="1193180" y="44971"/>
                </a:cubicBezTo>
              </a:path>
            </a:pathLst>
          </a:cu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ja-JP" altLang="en-US" dirty="0">
              <a:solidFill>
                <a:prstClr val="white"/>
              </a:solidFill>
            </a:endParaRPr>
          </a:p>
        </p:txBody>
      </p:sp>
      <p:sp>
        <p:nvSpPr>
          <p:cNvPr id="224" name="円/楕円 223"/>
          <p:cNvSpPr/>
          <p:nvPr/>
        </p:nvSpPr>
        <p:spPr>
          <a:xfrm>
            <a:off x="6927726" y="3222239"/>
            <a:ext cx="72008" cy="72008"/>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defTabSz="914400" fontAlgn="auto">
              <a:spcBef>
                <a:spcPts val="0"/>
              </a:spcBef>
              <a:spcAft>
                <a:spcPts val="0"/>
              </a:spcAft>
            </a:pPr>
            <a:endParaRPr lang="ja-JP" altLang="en-US" dirty="0">
              <a:solidFill>
                <a:prstClr val="white"/>
              </a:solidFill>
            </a:endParaRPr>
          </a:p>
        </p:txBody>
      </p:sp>
      <p:sp>
        <p:nvSpPr>
          <p:cNvPr id="225" name="円/楕円 224"/>
          <p:cNvSpPr/>
          <p:nvPr/>
        </p:nvSpPr>
        <p:spPr>
          <a:xfrm>
            <a:off x="6835242" y="3480111"/>
            <a:ext cx="72008" cy="72008"/>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defTabSz="914400" fontAlgn="auto">
              <a:spcBef>
                <a:spcPts val="0"/>
              </a:spcBef>
              <a:spcAft>
                <a:spcPts val="0"/>
              </a:spcAft>
            </a:pPr>
            <a:endParaRPr lang="ja-JP" altLang="en-US" dirty="0">
              <a:solidFill>
                <a:prstClr val="white"/>
              </a:solidFill>
            </a:endParaRPr>
          </a:p>
        </p:txBody>
      </p:sp>
      <p:sp>
        <p:nvSpPr>
          <p:cNvPr id="226" name="円/楕円 225"/>
          <p:cNvSpPr/>
          <p:nvPr/>
        </p:nvSpPr>
        <p:spPr>
          <a:xfrm>
            <a:off x="6792052" y="3729379"/>
            <a:ext cx="72008" cy="72008"/>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defTabSz="914400" fontAlgn="auto">
              <a:spcBef>
                <a:spcPts val="0"/>
              </a:spcBef>
              <a:spcAft>
                <a:spcPts val="0"/>
              </a:spcAft>
            </a:pPr>
            <a:endParaRPr lang="ja-JP" altLang="en-US" dirty="0">
              <a:solidFill>
                <a:prstClr val="white"/>
              </a:solidFill>
            </a:endParaRPr>
          </a:p>
        </p:txBody>
      </p:sp>
      <p:sp>
        <p:nvSpPr>
          <p:cNvPr id="227" name="円/楕円 226"/>
          <p:cNvSpPr/>
          <p:nvPr/>
        </p:nvSpPr>
        <p:spPr>
          <a:xfrm>
            <a:off x="6785222" y="3920574"/>
            <a:ext cx="72008" cy="72008"/>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defTabSz="914400" fontAlgn="auto">
              <a:spcBef>
                <a:spcPts val="0"/>
              </a:spcBef>
              <a:spcAft>
                <a:spcPts val="0"/>
              </a:spcAft>
            </a:pPr>
            <a:endParaRPr lang="ja-JP" altLang="en-US" dirty="0">
              <a:solidFill>
                <a:prstClr val="white"/>
              </a:solidFill>
            </a:endParaRPr>
          </a:p>
        </p:txBody>
      </p:sp>
      <p:sp>
        <p:nvSpPr>
          <p:cNvPr id="228" name="円/楕円 227"/>
          <p:cNvSpPr/>
          <p:nvPr/>
        </p:nvSpPr>
        <p:spPr>
          <a:xfrm>
            <a:off x="6630051" y="4141463"/>
            <a:ext cx="72008" cy="72008"/>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defTabSz="914400" fontAlgn="auto">
              <a:spcBef>
                <a:spcPts val="0"/>
              </a:spcBef>
              <a:spcAft>
                <a:spcPts val="0"/>
              </a:spcAft>
            </a:pPr>
            <a:endParaRPr lang="ja-JP" altLang="en-US" dirty="0">
              <a:solidFill>
                <a:prstClr val="white"/>
              </a:solidFill>
            </a:endParaRPr>
          </a:p>
        </p:txBody>
      </p:sp>
      <p:sp>
        <p:nvSpPr>
          <p:cNvPr id="229" name="円/楕円 228"/>
          <p:cNvSpPr/>
          <p:nvPr/>
        </p:nvSpPr>
        <p:spPr>
          <a:xfrm>
            <a:off x="6495190" y="4331836"/>
            <a:ext cx="72008" cy="72008"/>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defTabSz="914400" fontAlgn="auto">
              <a:spcBef>
                <a:spcPts val="0"/>
              </a:spcBef>
              <a:spcAft>
                <a:spcPts val="0"/>
              </a:spcAft>
            </a:pPr>
            <a:endParaRPr lang="ja-JP" altLang="en-US" dirty="0">
              <a:solidFill>
                <a:prstClr val="white"/>
              </a:solidFill>
            </a:endParaRPr>
          </a:p>
        </p:txBody>
      </p:sp>
      <p:sp>
        <p:nvSpPr>
          <p:cNvPr id="230" name="円/楕円 229"/>
          <p:cNvSpPr/>
          <p:nvPr/>
        </p:nvSpPr>
        <p:spPr>
          <a:xfrm>
            <a:off x="7625814" y="4367840"/>
            <a:ext cx="72008" cy="72008"/>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defTabSz="914400" fontAlgn="auto">
              <a:spcBef>
                <a:spcPts val="0"/>
              </a:spcBef>
              <a:spcAft>
                <a:spcPts val="0"/>
              </a:spcAft>
            </a:pPr>
            <a:endParaRPr lang="ja-JP" altLang="en-US" dirty="0">
              <a:solidFill>
                <a:prstClr val="white"/>
              </a:solidFill>
            </a:endParaRPr>
          </a:p>
        </p:txBody>
      </p:sp>
      <p:sp>
        <p:nvSpPr>
          <p:cNvPr id="231" name="円/楕円 230"/>
          <p:cNvSpPr/>
          <p:nvPr/>
        </p:nvSpPr>
        <p:spPr>
          <a:xfrm>
            <a:off x="7147813" y="4608520"/>
            <a:ext cx="72008" cy="72008"/>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defTabSz="914400" fontAlgn="auto">
              <a:spcBef>
                <a:spcPts val="0"/>
              </a:spcBef>
              <a:spcAft>
                <a:spcPts val="0"/>
              </a:spcAft>
            </a:pPr>
            <a:endParaRPr lang="ja-JP" altLang="en-US" dirty="0">
              <a:solidFill>
                <a:prstClr val="white"/>
              </a:solidFill>
            </a:endParaRPr>
          </a:p>
        </p:txBody>
      </p:sp>
      <p:sp>
        <p:nvSpPr>
          <p:cNvPr id="232" name="円/楕円 231"/>
          <p:cNvSpPr/>
          <p:nvPr/>
        </p:nvSpPr>
        <p:spPr>
          <a:xfrm>
            <a:off x="6817528" y="4617460"/>
            <a:ext cx="72008" cy="72008"/>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defTabSz="914400" fontAlgn="auto">
              <a:spcBef>
                <a:spcPts val="0"/>
              </a:spcBef>
              <a:spcAft>
                <a:spcPts val="0"/>
              </a:spcAft>
            </a:pPr>
            <a:endParaRPr lang="ja-JP" altLang="en-US" dirty="0">
              <a:solidFill>
                <a:prstClr val="white"/>
              </a:solidFill>
            </a:endParaRPr>
          </a:p>
        </p:txBody>
      </p:sp>
      <p:sp>
        <p:nvSpPr>
          <p:cNvPr id="233" name="円/楕円 232"/>
          <p:cNvSpPr/>
          <p:nvPr/>
        </p:nvSpPr>
        <p:spPr>
          <a:xfrm>
            <a:off x="6637314" y="4476236"/>
            <a:ext cx="72008" cy="72008"/>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defTabSz="914400" fontAlgn="auto">
              <a:spcBef>
                <a:spcPts val="0"/>
              </a:spcBef>
              <a:spcAft>
                <a:spcPts val="0"/>
              </a:spcAft>
            </a:pPr>
            <a:endParaRPr lang="ja-JP" altLang="en-US" dirty="0">
              <a:solidFill>
                <a:prstClr val="white"/>
              </a:solidFill>
            </a:endParaRPr>
          </a:p>
        </p:txBody>
      </p:sp>
      <p:sp>
        <p:nvSpPr>
          <p:cNvPr id="234" name="円/楕円 233"/>
          <p:cNvSpPr/>
          <p:nvPr/>
        </p:nvSpPr>
        <p:spPr>
          <a:xfrm>
            <a:off x="6407480" y="4470855"/>
            <a:ext cx="72008" cy="72008"/>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defTabSz="914400" fontAlgn="auto">
              <a:spcBef>
                <a:spcPts val="0"/>
              </a:spcBef>
              <a:spcAft>
                <a:spcPts val="0"/>
              </a:spcAft>
            </a:pPr>
            <a:endParaRPr lang="ja-JP" altLang="en-US" dirty="0">
              <a:solidFill>
                <a:prstClr val="white"/>
              </a:solidFill>
            </a:endParaRPr>
          </a:p>
        </p:txBody>
      </p:sp>
      <p:sp>
        <p:nvSpPr>
          <p:cNvPr id="235" name="円/楕円 234"/>
          <p:cNvSpPr/>
          <p:nvPr/>
        </p:nvSpPr>
        <p:spPr>
          <a:xfrm>
            <a:off x="6169373" y="4567134"/>
            <a:ext cx="72008" cy="72008"/>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defTabSz="914400" fontAlgn="auto">
              <a:spcBef>
                <a:spcPts val="0"/>
              </a:spcBef>
              <a:spcAft>
                <a:spcPts val="0"/>
              </a:spcAft>
            </a:pPr>
            <a:endParaRPr lang="ja-JP" altLang="en-US" dirty="0">
              <a:solidFill>
                <a:prstClr val="white"/>
              </a:solidFill>
            </a:endParaRPr>
          </a:p>
        </p:txBody>
      </p:sp>
      <p:sp>
        <p:nvSpPr>
          <p:cNvPr id="236" name="円/楕円 235"/>
          <p:cNvSpPr/>
          <p:nvPr/>
        </p:nvSpPr>
        <p:spPr>
          <a:xfrm>
            <a:off x="6278906" y="4705245"/>
            <a:ext cx="72008" cy="72008"/>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defTabSz="914400" fontAlgn="auto">
              <a:spcBef>
                <a:spcPts val="0"/>
              </a:spcBef>
              <a:spcAft>
                <a:spcPts val="0"/>
              </a:spcAft>
            </a:pPr>
            <a:endParaRPr lang="ja-JP" altLang="en-US" dirty="0">
              <a:solidFill>
                <a:prstClr val="white"/>
              </a:solidFill>
            </a:endParaRPr>
          </a:p>
        </p:txBody>
      </p:sp>
      <p:sp>
        <p:nvSpPr>
          <p:cNvPr id="237" name="円/楕円 236"/>
          <p:cNvSpPr/>
          <p:nvPr/>
        </p:nvSpPr>
        <p:spPr>
          <a:xfrm>
            <a:off x="6388439" y="4843356"/>
            <a:ext cx="72008" cy="72008"/>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defTabSz="914400" fontAlgn="auto">
              <a:spcBef>
                <a:spcPts val="0"/>
              </a:spcBef>
              <a:spcAft>
                <a:spcPts val="0"/>
              </a:spcAft>
            </a:pPr>
            <a:endParaRPr lang="ja-JP" altLang="en-US" dirty="0">
              <a:solidFill>
                <a:prstClr val="white"/>
              </a:solidFill>
            </a:endParaRPr>
          </a:p>
        </p:txBody>
      </p:sp>
      <p:sp>
        <p:nvSpPr>
          <p:cNvPr id="238" name="円/楕円 237"/>
          <p:cNvSpPr/>
          <p:nvPr/>
        </p:nvSpPr>
        <p:spPr>
          <a:xfrm>
            <a:off x="6278906" y="4915364"/>
            <a:ext cx="72008" cy="72008"/>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defTabSz="914400" fontAlgn="auto">
              <a:spcBef>
                <a:spcPts val="0"/>
              </a:spcBef>
              <a:spcAft>
                <a:spcPts val="0"/>
              </a:spcAft>
            </a:pPr>
            <a:endParaRPr lang="ja-JP" altLang="en-US" dirty="0">
              <a:solidFill>
                <a:prstClr val="white"/>
              </a:solidFill>
            </a:endParaRPr>
          </a:p>
        </p:txBody>
      </p:sp>
      <p:sp>
        <p:nvSpPr>
          <p:cNvPr id="239" name="円/楕円 238"/>
          <p:cNvSpPr/>
          <p:nvPr/>
        </p:nvSpPr>
        <p:spPr>
          <a:xfrm>
            <a:off x="6097365" y="4968548"/>
            <a:ext cx="72008" cy="72008"/>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defTabSz="914400" fontAlgn="auto">
              <a:spcBef>
                <a:spcPts val="0"/>
              </a:spcBef>
              <a:spcAft>
                <a:spcPts val="0"/>
              </a:spcAft>
            </a:pPr>
            <a:endParaRPr lang="ja-JP" altLang="en-US" dirty="0">
              <a:solidFill>
                <a:prstClr val="white"/>
              </a:solidFill>
            </a:endParaRPr>
          </a:p>
        </p:txBody>
      </p:sp>
      <p:sp>
        <p:nvSpPr>
          <p:cNvPr id="240" name="円/楕円 239"/>
          <p:cNvSpPr/>
          <p:nvPr/>
        </p:nvSpPr>
        <p:spPr>
          <a:xfrm>
            <a:off x="5822387" y="5056259"/>
            <a:ext cx="72008" cy="72008"/>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defTabSz="914400" fontAlgn="auto">
              <a:spcBef>
                <a:spcPts val="0"/>
              </a:spcBef>
              <a:spcAft>
                <a:spcPts val="0"/>
              </a:spcAft>
            </a:pPr>
            <a:endParaRPr lang="ja-JP" altLang="en-US" dirty="0">
              <a:solidFill>
                <a:prstClr val="white"/>
              </a:solidFill>
            </a:endParaRPr>
          </a:p>
        </p:txBody>
      </p:sp>
      <p:sp>
        <p:nvSpPr>
          <p:cNvPr id="241" name="円/楕円 240"/>
          <p:cNvSpPr/>
          <p:nvPr/>
        </p:nvSpPr>
        <p:spPr>
          <a:xfrm>
            <a:off x="5569523" y="5059136"/>
            <a:ext cx="72008" cy="72008"/>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defTabSz="914400" fontAlgn="auto">
              <a:spcBef>
                <a:spcPts val="0"/>
              </a:spcBef>
              <a:spcAft>
                <a:spcPts val="0"/>
              </a:spcAft>
            </a:pPr>
            <a:endParaRPr lang="ja-JP" altLang="en-US" dirty="0">
              <a:solidFill>
                <a:prstClr val="white"/>
              </a:solidFill>
            </a:endParaRPr>
          </a:p>
        </p:txBody>
      </p:sp>
      <p:sp>
        <p:nvSpPr>
          <p:cNvPr id="242" name="円/楕円 241"/>
          <p:cNvSpPr/>
          <p:nvPr/>
        </p:nvSpPr>
        <p:spPr>
          <a:xfrm>
            <a:off x="5334783" y="5155528"/>
            <a:ext cx="72008" cy="72008"/>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defTabSz="914400" fontAlgn="auto">
              <a:spcBef>
                <a:spcPts val="0"/>
              </a:spcBef>
              <a:spcAft>
                <a:spcPts val="0"/>
              </a:spcAft>
            </a:pPr>
            <a:endParaRPr lang="ja-JP" altLang="en-US" dirty="0">
              <a:solidFill>
                <a:prstClr val="white"/>
              </a:solidFill>
            </a:endParaRPr>
          </a:p>
        </p:txBody>
      </p:sp>
      <p:sp>
        <p:nvSpPr>
          <p:cNvPr id="243" name="円/楕円 242"/>
          <p:cNvSpPr/>
          <p:nvPr/>
        </p:nvSpPr>
        <p:spPr>
          <a:xfrm>
            <a:off x="5215438" y="5436488"/>
            <a:ext cx="72008" cy="72008"/>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defTabSz="914400" fontAlgn="auto">
              <a:spcBef>
                <a:spcPts val="0"/>
              </a:spcBef>
              <a:spcAft>
                <a:spcPts val="0"/>
              </a:spcAft>
            </a:pPr>
            <a:endParaRPr lang="ja-JP" altLang="en-US" dirty="0">
              <a:solidFill>
                <a:prstClr val="white"/>
              </a:solidFill>
            </a:endParaRPr>
          </a:p>
        </p:txBody>
      </p:sp>
      <p:sp>
        <p:nvSpPr>
          <p:cNvPr id="244" name="円/楕円 243"/>
          <p:cNvSpPr/>
          <p:nvPr/>
        </p:nvSpPr>
        <p:spPr>
          <a:xfrm>
            <a:off x="5095800" y="5686416"/>
            <a:ext cx="72008" cy="72008"/>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defTabSz="914400" fontAlgn="auto">
              <a:spcBef>
                <a:spcPts val="0"/>
              </a:spcBef>
              <a:spcAft>
                <a:spcPts val="0"/>
              </a:spcAft>
            </a:pPr>
            <a:endParaRPr lang="ja-JP" altLang="en-US" dirty="0">
              <a:solidFill>
                <a:prstClr val="white"/>
              </a:solidFill>
            </a:endParaRPr>
          </a:p>
        </p:txBody>
      </p:sp>
      <p:sp>
        <p:nvSpPr>
          <p:cNvPr id="245" name="円/楕円 244"/>
          <p:cNvSpPr/>
          <p:nvPr/>
        </p:nvSpPr>
        <p:spPr>
          <a:xfrm>
            <a:off x="5100563" y="5926255"/>
            <a:ext cx="72008" cy="72008"/>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defTabSz="914400" fontAlgn="auto">
              <a:spcBef>
                <a:spcPts val="0"/>
              </a:spcBef>
              <a:spcAft>
                <a:spcPts val="0"/>
              </a:spcAft>
            </a:pPr>
            <a:endParaRPr lang="ja-JP" altLang="en-US" dirty="0">
              <a:solidFill>
                <a:prstClr val="white"/>
              </a:solidFill>
            </a:endParaRPr>
          </a:p>
        </p:txBody>
      </p:sp>
      <p:sp>
        <p:nvSpPr>
          <p:cNvPr id="246" name="円/楕円 245"/>
          <p:cNvSpPr/>
          <p:nvPr/>
        </p:nvSpPr>
        <p:spPr>
          <a:xfrm>
            <a:off x="5128469" y="6122365"/>
            <a:ext cx="72008" cy="72008"/>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defTabSz="914400" fontAlgn="auto">
              <a:spcBef>
                <a:spcPts val="0"/>
              </a:spcBef>
              <a:spcAft>
                <a:spcPts val="0"/>
              </a:spcAft>
            </a:pPr>
            <a:endParaRPr lang="ja-JP" altLang="en-US" dirty="0">
              <a:solidFill>
                <a:prstClr val="white"/>
              </a:solidFill>
            </a:endParaRPr>
          </a:p>
        </p:txBody>
      </p:sp>
      <p:sp>
        <p:nvSpPr>
          <p:cNvPr id="247" name="円/楕円 246"/>
          <p:cNvSpPr/>
          <p:nvPr/>
        </p:nvSpPr>
        <p:spPr>
          <a:xfrm>
            <a:off x="4910820" y="6144937"/>
            <a:ext cx="72008" cy="72008"/>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defTabSz="914400" fontAlgn="auto">
              <a:spcBef>
                <a:spcPts val="0"/>
              </a:spcBef>
              <a:spcAft>
                <a:spcPts val="0"/>
              </a:spcAft>
            </a:pPr>
            <a:endParaRPr lang="ja-JP" altLang="en-US" dirty="0">
              <a:solidFill>
                <a:prstClr val="white"/>
              </a:solidFill>
            </a:endParaRPr>
          </a:p>
        </p:txBody>
      </p:sp>
      <p:sp>
        <p:nvSpPr>
          <p:cNvPr id="248" name="円/楕円 247"/>
          <p:cNvSpPr/>
          <p:nvPr/>
        </p:nvSpPr>
        <p:spPr>
          <a:xfrm>
            <a:off x="4663655" y="6085214"/>
            <a:ext cx="72008" cy="72008"/>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defTabSz="914400" fontAlgn="auto">
              <a:spcBef>
                <a:spcPts val="0"/>
              </a:spcBef>
              <a:spcAft>
                <a:spcPts val="0"/>
              </a:spcAft>
            </a:pPr>
            <a:endParaRPr lang="ja-JP" altLang="en-US" dirty="0">
              <a:solidFill>
                <a:prstClr val="white"/>
              </a:solidFill>
            </a:endParaRPr>
          </a:p>
        </p:txBody>
      </p:sp>
      <p:sp>
        <p:nvSpPr>
          <p:cNvPr id="249" name="円/楕円 248"/>
          <p:cNvSpPr/>
          <p:nvPr/>
        </p:nvSpPr>
        <p:spPr>
          <a:xfrm>
            <a:off x="4427778" y="6013206"/>
            <a:ext cx="72008" cy="72008"/>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defTabSz="914400" fontAlgn="auto">
              <a:spcBef>
                <a:spcPts val="0"/>
              </a:spcBef>
              <a:spcAft>
                <a:spcPts val="0"/>
              </a:spcAft>
            </a:pPr>
            <a:endParaRPr lang="ja-JP" altLang="en-US" dirty="0">
              <a:solidFill>
                <a:prstClr val="white"/>
              </a:solidFill>
            </a:endParaRPr>
          </a:p>
        </p:txBody>
      </p:sp>
      <p:sp>
        <p:nvSpPr>
          <p:cNvPr id="250" name="円/楕円 249"/>
          <p:cNvSpPr/>
          <p:nvPr/>
        </p:nvSpPr>
        <p:spPr>
          <a:xfrm>
            <a:off x="4173787" y="5944660"/>
            <a:ext cx="72008" cy="72008"/>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defTabSz="914400" fontAlgn="auto">
              <a:spcBef>
                <a:spcPts val="0"/>
              </a:spcBef>
              <a:spcAft>
                <a:spcPts val="0"/>
              </a:spcAft>
            </a:pPr>
            <a:endParaRPr lang="ja-JP" altLang="en-US" dirty="0">
              <a:solidFill>
                <a:prstClr val="white"/>
              </a:solidFill>
            </a:endParaRPr>
          </a:p>
        </p:txBody>
      </p:sp>
      <p:sp>
        <p:nvSpPr>
          <p:cNvPr id="251" name="円/楕円 250"/>
          <p:cNvSpPr/>
          <p:nvPr/>
        </p:nvSpPr>
        <p:spPr>
          <a:xfrm>
            <a:off x="3938020" y="5872652"/>
            <a:ext cx="72008" cy="72008"/>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defTabSz="914400" fontAlgn="auto">
              <a:spcBef>
                <a:spcPts val="0"/>
              </a:spcBef>
              <a:spcAft>
                <a:spcPts val="0"/>
              </a:spcAft>
            </a:pPr>
            <a:endParaRPr lang="ja-JP" altLang="en-US" dirty="0">
              <a:solidFill>
                <a:prstClr val="white"/>
              </a:solidFill>
            </a:endParaRPr>
          </a:p>
        </p:txBody>
      </p:sp>
      <p:sp>
        <p:nvSpPr>
          <p:cNvPr id="252" name="円/楕円 251"/>
          <p:cNvSpPr/>
          <p:nvPr/>
        </p:nvSpPr>
        <p:spPr>
          <a:xfrm>
            <a:off x="5930556" y="4653304"/>
            <a:ext cx="72008" cy="72008"/>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defTabSz="914400" fontAlgn="auto">
              <a:spcBef>
                <a:spcPts val="0"/>
              </a:spcBef>
              <a:spcAft>
                <a:spcPts val="0"/>
              </a:spcAft>
            </a:pPr>
            <a:endParaRPr lang="ja-JP" altLang="en-US" dirty="0">
              <a:solidFill>
                <a:prstClr val="white"/>
              </a:solidFill>
            </a:endParaRPr>
          </a:p>
        </p:txBody>
      </p:sp>
      <p:sp>
        <p:nvSpPr>
          <p:cNvPr id="253" name="円/楕円 252"/>
          <p:cNvSpPr/>
          <p:nvPr/>
        </p:nvSpPr>
        <p:spPr>
          <a:xfrm>
            <a:off x="5641531" y="4624853"/>
            <a:ext cx="72008" cy="72008"/>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defTabSz="914400" fontAlgn="auto">
              <a:spcBef>
                <a:spcPts val="0"/>
              </a:spcBef>
              <a:spcAft>
                <a:spcPts val="0"/>
              </a:spcAft>
            </a:pPr>
            <a:endParaRPr lang="ja-JP" altLang="en-US" dirty="0">
              <a:solidFill>
                <a:prstClr val="white"/>
              </a:solidFill>
            </a:endParaRPr>
          </a:p>
        </p:txBody>
      </p:sp>
      <p:sp>
        <p:nvSpPr>
          <p:cNvPr id="254" name="円/楕円 253"/>
          <p:cNvSpPr/>
          <p:nvPr/>
        </p:nvSpPr>
        <p:spPr>
          <a:xfrm>
            <a:off x="5334783" y="4618243"/>
            <a:ext cx="72008" cy="72008"/>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defTabSz="914400" fontAlgn="auto">
              <a:spcBef>
                <a:spcPts val="0"/>
              </a:spcBef>
              <a:spcAft>
                <a:spcPts val="0"/>
              </a:spcAft>
            </a:pPr>
            <a:endParaRPr lang="ja-JP" altLang="en-US" dirty="0">
              <a:solidFill>
                <a:prstClr val="white"/>
              </a:solidFill>
            </a:endParaRPr>
          </a:p>
        </p:txBody>
      </p:sp>
      <p:sp>
        <p:nvSpPr>
          <p:cNvPr id="255" name="円/楕円 254"/>
          <p:cNvSpPr/>
          <p:nvPr/>
        </p:nvSpPr>
        <p:spPr>
          <a:xfrm>
            <a:off x="5033218" y="4848775"/>
            <a:ext cx="72008" cy="72008"/>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defTabSz="914400" fontAlgn="auto">
              <a:spcBef>
                <a:spcPts val="0"/>
              </a:spcBef>
              <a:spcAft>
                <a:spcPts val="0"/>
              </a:spcAft>
            </a:pPr>
            <a:endParaRPr lang="ja-JP" altLang="en-US" dirty="0">
              <a:solidFill>
                <a:prstClr val="white"/>
              </a:solidFill>
            </a:endParaRPr>
          </a:p>
        </p:txBody>
      </p:sp>
      <p:sp>
        <p:nvSpPr>
          <p:cNvPr id="256" name="円/楕円 255"/>
          <p:cNvSpPr/>
          <p:nvPr/>
        </p:nvSpPr>
        <p:spPr>
          <a:xfrm>
            <a:off x="4735663" y="4921182"/>
            <a:ext cx="72008" cy="72008"/>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defTabSz="914400" fontAlgn="auto">
              <a:spcBef>
                <a:spcPts val="0"/>
              </a:spcBef>
              <a:spcAft>
                <a:spcPts val="0"/>
              </a:spcAft>
            </a:pPr>
            <a:endParaRPr lang="ja-JP" altLang="en-US" dirty="0">
              <a:solidFill>
                <a:prstClr val="white"/>
              </a:solidFill>
            </a:endParaRPr>
          </a:p>
        </p:txBody>
      </p:sp>
      <p:sp>
        <p:nvSpPr>
          <p:cNvPr id="257" name="円/楕円 256"/>
          <p:cNvSpPr/>
          <p:nvPr/>
        </p:nvSpPr>
        <p:spPr>
          <a:xfrm>
            <a:off x="4469400" y="4971475"/>
            <a:ext cx="72008" cy="72008"/>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defTabSz="914400" fontAlgn="auto">
              <a:spcBef>
                <a:spcPts val="0"/>
              </a:spcBef>
              <a:spcAft>
                <a:spcPts val="0"/>
              </a:spcAft>
            </a:pPr>
            <a:endParaRPr lang="ja-JP" altLang="en-US" dirty="0">
              <a:solidFill>
                <a:prstClr val="white"/>
              </a:solidFill>
            </a:endParaRPr>
          </a:p>
        </p:txBody>
      </p:sp>
      <p:sp>
        <p:nvSpPr>
          <p:cNvPr id="258" name="円/楕円 257"/>
          <p:cNvSpPr/>
          <p:nvPr/>
        </p:nvSpPr>
        <p:spPr>
          <a:xfrm>
            <a:off x="4047497" y="4848775"/>
            <a:ext cx="72008" cy="72008"/>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defTabSz="914400" fontAlgn="auto">
              <a:spcBef>
                <a:spcPts val="0"/>
              </a:spcBef>
              <a:spcAft>
                <a:spcPts val="0"/>
              </a:spcAft>
            </a:pPr>
            <a:endParaRPr lang="ja-JP" altLang="en-US" dirty="0">
              <a:solidFill>
                <a:prstClr val="white"/>
              </a:solidFill>
            </a:endParaRPr>
          </a:p>
        </p:txBody>
      </p:sp>
      <p:cxnSp>
        <p:nvCxnSpPr>
          <p:cNvPr id="259" name="直線コネクタ 258"/>
          <p:cNvCxnSpPr>
            <a:stCxn id="260" idx="2"/>
            <a:endCxn id="313" idx="3"/>
          </p:cNvCxnSpPr>
          <p:nvPr/>
        </p:nvCxnSpPr>
        <p:spPr>
          <a:xfrm flipH="1" flipV="1">
            <a:off x="3355306" y="4271114"/>
            <a:ext cx="1548285" cy="475393"/>
          </a:xfrm>
          <a:prstGeom prst="line">
            <a:avLst/>
          </a:prstGeom>
          <a:ln>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260" name="円/楕円 259"/>
          <p:cNvSpPr/>
          <p:nvPr/>
        </p:nvSpPr>
        <p:spPr>
          <a:xfrm>
            <a:off x="4903591" y="4710503"/>
            <a:ext cx="72008" cy="72008"/>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defTabSz="914400" fontAlgn="auto">
              <a:spcBef>
                <a:spcPts val="0"/>
              </a:spcBef>
              <a:spcAft>
                <a:spcPts val="0"/>
              </a:spcAft>
            </a:pPr>
            <a:endParaRPr lang="ja-JP" altLang="en-US" dirty="0">
              <a:solidFill>
                <a:prstClr val="white"/>
              </a:solidFill>
            </a:endParaRPr>
          </a:p>
        </p:txBody>
      </p:sp>
      <p:cxnSp>
        <p:nvCxnSpPr>
          <p:cNvPr id="261" name="直線コネクタ 260"/>
          <p:cNvCxnSpPr>
            <a:stCxn id="262" idx="1"/>
            <a:endCxn id="314" idx="3"/>
          </p:cNvCxnSpPr>
          <p:nvPr/>
        </p:nvCxnSpPr>
        <p:spPr>
          <a:xfrm flipH="1" flipV="1">
            <a:off x="3485035" y="3994526"/>
            <a:ext cx="1315565" cy="551262"/>
          </a:xfrm>
          <a:prstGeom prst="line">
            <a:avLst/>
          </a:prstGeom>
          <a:ln>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262" name="円/楕円 261"/>
          <p:cNvSpPr/>
          <p:nvPr/>
        </p:nvSpPr>
        <p:spPr>
          <a:xfrm>
            <a:off x="4790055" y="4535243"/>
            <a:ext cx="72008" cy="72008"/>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defTabSz="914400" fontAlgn="auto">
              <a:spcBef>
                <a:spcPts val="0"/>
              </a:spcBef>
              <a:spcAft>
                <a:spcPts val="0"/>
              </a:spcAft>
            </a:pPr>
            <a:endParaRPr lang="ja-JP" altLang="en-US" dirty="0">
              <a:solidFill>
                <a:prstClr val="white"/>
              </a:solidFill>
            </a:endParaRPr>
          </a:p>
        </p:txBody>
      </p:sp>
      <p:cxnSp>
        <p:nvCxnSpPr>
          <p:cNvPr id="263" name="直線コネクタ 262"/>
          <p:cNvCxnSpPr>
            <a:stCxn id="264" idx="1"/>
            <a:endCxn id="315" idx="2"/>
          </p:cNvCxnSpPr>
          <p:nvPr/>
        </p:nvCxnSpPr>
        <p:spPr>
          <a:xfrm flipH="1" flipV="1">
            <a:off x="3630771" y="3467588"/>
            <a:ext cx="1322229" cy="1101060"/>
          </a:xfrm>
          <a:prstGeom prst="line">
            <a:avLst/>
          </a:prstGeom>
          <a:ln>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264" name="円/楕円 263"/>
          <p:cNvSpPr/>
          <p:nvPr/>
        </p:nvSpPr>
        <p:spPr>
          <a:xfrm>
            <a:off x="4942455" y="4558103"/>
            <a:ext cx="72008" cy="72008"/>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defTabSz="914400" fontAlgn="auto">
              <a:spcBef>
                <a:spcPts val="0"/>
              </a:spcBef>
              <a:spcAft>
                <a:spcPts val="0"/>
              </a:spcAft>
            </a:pPr>
            <a:endParaRPr lang="ja-JP" altLang="en-US" dirty="0">
              <a:solidFill>
                <a:prstClr val="white"/>
              </a:solidFill>
            </a:endParaRPr>
          </a:p>
        </p:txBody>
      </p:sp>
      <p:cxnSp>
        <p:nvCxnSpPr>
          <p:cNvPr id="265" name="直線コネクタ 264"/>
          <p:cNvCxnSpPr>
            <a:stCxn id="266" idx="5"/>
            <a:endCxn id="320" idx="2"/>
          </p:cNvCxnSpPr>
          <p:nvPr/>
        </p:nvCxnSpPr>
        <p:spPr>
          <a:xfrm flipH="1" flipV="1">
            <a:off x="4249790" y="3694190"/>
            <a:ext cx="1848909" cy="997384"/>
          </a:xfrm>
          <a:prstGeom prst="line">
            <a:avLst/>
          </a:prstGeom>
          <a:ln>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266" name="円/楕円 265"/>
          <p:cNvSpPr/>
          <p:nvPr/>
        </p:nvSpPr>
        <p:spPr>
          <a:xfrm>
            <a:off x="6037236" y="4630111"/>
            <a:ext cx="72008" cy="72008"/>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defTabSz="914400" fontAlgn="auto">
              <a:spcBef>
                <a:spcPts val="0"/>
              </a:spcBef>
              <a:spcAft>
                <a:spcPts val="0"/>
              </a:spcAft>
            </a:pPr>
            <a:endParaRPr lang="ja-JP" altLang="en-US" dirty="0">
              <a:solidFill>
                <a:prstClr val="white"/>
              </a:solidFill>
            </a:endParaRPr>
          </a:p>
        </p:txBody>
      </p:sp>
      <p:cxnSp>
        <p:nvCxnSpPr>
          <p:cNvPr id="267" name="直線コネクタ 266"/>
          <p:cNvCxnSpPr>
            <a:stCxn id="268" idx="1"/>
          </p:cNvCxnSpPr>
          <p:nvPr/>
        </p:nvCxnSpPr>
        <p:spPr>
          <a:xfrm flipH="1" flipV="1">
            <a:off x="5389141" y="4558103"/>
            <a:ext cx="317083" cy="270002"/>
          </a:xfrm>
          <a:prstGeom prst="line">
            <a:avLst/>
          </a:prstGeom>
          <a:ln>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268" name="円/楕円 267"/>
          <p:cNvSpPr/>
          <p:nvPr/>
        </p:nvSpPr>
        <p:spPr>
          <a:xfrm>
            <a:off x="5695679" y="4817560"/>
            <a:ext cx="72008" cy="72008"/>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defTabSz="914400" fontAlgn="auto">
              <a:spcBef>
                <a:spcPts val="0"/>
              </a:spcBef>
              <a:spcAft>
                <a:spcPts val="0"/>
              </a:spcAft>
            </a:pPr>
            <a:endParaRPr lang="ja-JP" altLang="en-US" dirty="0">
              <a:solidFill>
                <a:prstClr val="white"/>
              </a:solidFill>
            </a:endParaRPr>
          </a:p>
        </p:txBody>
      </p:sp>
      <p:cxnSp>
        <p:nvCxnSpPr>
          <p:cNvPr id="269" name="直線コネクタ 268"/>
          <p:cNvCxnSpPr>
            <a:stCxn id="318" idx="3"/>
            <a:endCxn id="270" idx="1"/>
          </p:cNvCxnSpPr>
          <p:nvPr/>
        </p:nvCxnSpPr>
        <p:spPr>
          <a:xfrm>
            <a:off x="4678509" y="3125737"/>
            <a:ext cx="1418235" cy="1427671"/>
          </a:xfrm>
          <a:prstGeom prst="line">
            <a:avLst/>
          </a:prstGeom>
          <a:ln>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270" name="円/楕円 269"/>
          <p:cNvSpPr/>
          <p:nvPr/>
        </p:nvSpPr>
        <p:spPr>
          <a:xfrm>
            <a:off x="6086199" y="4542863"/>
            <a:ext cx="72008" cy="72008"/>
          </a:xfrm>
          <a:prstGeom prst="ellipse">
            <a:avLst/>
          </a:prstGeom>
          <a:solidFill>
            <a:srgbClr val="FF0000"/>
          </a:solidFill>
        </p:spPr>
        <p:style>
          <a:lnRef idx="0">
            <a:schemeClr val="accent3"/>
          </a:lnRef>
          <a:fillRef idx="3">
            <a:schemeClr val="accent3"/>
          </a:fillRef>
          <a:effectRef idx="3">
            <a:schemeClr val="accent3"/>
          </a:effectRef>
          <a:fontRef idx="minor">
            <a:schemeClr val="lt1"/>
          </a:fontRef>
        </p:style>
        <p:txBody>
          <a:bodyPr rtlCol="0" anchor="ctr"/>
          <a:lstStyle/>
          <a:p>
            <a:pPr algn="ctr" defTabSz="914400" fontAlgn="auto">
              <a:spcBef>
                <a:spcPts val="0"/>
              </a:spcBef>
              <a:spcAft>
                <a:spcPts val="0"/>
              </a:spcAft>
            </a:pPr>
            <a:endParaRPr lang="ja-JP" altLang="en-US" dirty="0">
              <a:solidFill>
                <a:prstClr val="white"/>
              </a:solidFill>
            </a:endParaRPr>
          </a:p>
        </p:txBody>
      </p:sp>
      <p:sp>
        <p:nvSpPr>
          <p:cNvPr id="271" name="円/楕円 270"/>
          <p:cNvSpPr/>
          <p:nvPr/>
        </p:nvSpPr>
        <p:spPr>
          <a:xfrm>
            <a:off x="6222595" y="4658574"/>
            <a:ext cx="72008" cy="72008"/>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defTabSz="914400" fontAlgn="auto">
              <a:spcBef>
                <a:spcPts val="0"/>
              </a:spcBef>
              <a:spcAft>
                <a:spcPts val="0"/>
              </a:spcAft>
            </a:pPr>
            <a:endParaRPr lang="ja-JP" altLang="en-US" dirty="0">
              <a:solidFill>
                <a:prstClr val="white"/>
              </a:solidFill>
            </a:endParaRPr>
          </a:p>
        </p:txBody>
      </p:sp>
      <p:sp>
        <p:nvSpPr>
          <p:cNvPr id="272" name="円/楕円 271"/>
          <p:cNvSpPr/>
          <p:nvPr/>
        </p:nvSpPr>
        <p:spPr>
          <a:xfrm>
            <a:off x="6245337" y="4630111"/>
            <a:ext cx="72008" cy="72008"/>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defTabSz="914400" fontAlgn="auto">
              <a:spcBef>
                <a:spcPts val="0"/>
              </a:spcBef>
              <a:spcAft>
                <a:spcPts val="0"/>
              </a:spcAft>
            </a:pPr>
            <a:endParaRPr lang="ja-JP" altLang="en-US" dirty="0">
              <a:solidFill>
                <a:prstClr val="white"/>
              </a:solidFill>
            </a:endParaRPr>
          </a:p>
        </p:txBody>
      </p:sp>
      <p:sp>
        <p:nvSpPr>
          <p:cNvPr id="273" name="円/楕円 272"/>
          <p:cNvSpPr/>
          <p:nvPr/>
        </p:nvSpPr>
        <p:spPr>
          <a:xfrm>
            <a:off x="6283319" y="4609268"/>
            <a:ext cx="72008" cy="72008"/>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defTabSz="914400" fontAlgn="auto">
              <a:spcBef>
                <a:spcPts val="0"/>
              </a:spcBef>
              <a:spcAft>
                <a:spcPts val="0"/>
              </a:spcAft>
            </a:pPr>
            <a:endParaRPr lang="ja-JP" altLang="en-US" dirty="0">
              <a:solidFill>
                <a:prstClr val="white"/>
              </a:solidFill>
            </a:endParaRPr>
          </a:p>
        </p:txBody>
      </p:sp>
      <p:sp>
        <p:nvSpPr>
          <p:cNvPr id="274" name="円/楕円 273"/>
          <p:cNvSpPr/>
          <p:nvPr/>
        </p:nvSpPr>
        <p:spPr>
          <a:xfrm>
            <a:off x="6321301" y="4588425"/>
            <a:ext cx="72008" cy="72008"/>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defTabSz="914400" fontAlgn="auto">
              <a:spcBef>
                <a:spcPts val="0"/>
              </a:spcBef>
              <a:spcAft>
                <a:spcPts val="0"/>
              </a:spcAft>
            </a:pPr>
            <a:endParaRPr lang="ja-JP" altLang="en-US" dirty="0">
              <a:solidFill>
                <a:prstClr val="white"/>
              </a:solidFill>
            </a:endParaRPr>
          </a:p>
        </p:txBody>
      </p:sp>
      <p:cxnSp>
        <p:nvCxnSpPr>
          <p:cNvPr id="275" name="直線コネクタ 274"/>
          <p:cNvCxnSpPr>
            <a:stCxn id="276" idx="0"/>
            <a:endCxn id="319" idx="0"/>
          </p:cNvCxnSpPr>
          <p:nvPr/>
        </p:nvCxnSpPr>
        <p:spPr>
          <a:xfrm>
            <a:off x="6462543" y="4861375"/>
            <a:ext cx="844189" cy="1150542"/>
          </a:xfrm>
          <a:prstGeom prst="line">
            <a:avLst/>
          </a:prstGeom>
          <a:ln>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276" name="円/楕円 275"/>
          <p:cNvSpPr/>
          <p:nvPr/>
        </p:nvSpPr>
        <p:spPr>
          <a:xfrm>
            <a:off x="6426539" y="4861375"/>
            <a:ext cx="72008" cy="72008"/>
          </a:xfrm>
          <a:prstGeom prst="ellipse">
            <a:avLst/>
          </a:prstGeom>
          <a:solidFill>
            <a:srgbClr val="FF0000"/>
          </a:solidFill>
        </p:spPr>
        <p:style>
          <a:lnRef idx="0">
            <a:schemeClr val="accent3"/>
          </a:lnRef>
          <a:fillRef idx="3">
            <a:schemeClr val="accent3"/>
          </a:fillRef>
          <a:effectRef idx="3">
            <a:schemeClr val="accent3"/>
          </a:effectRef>
          <a:fontRef idx="minor">
            <a:schemeClr val="lt1"/>
          </a:fontRef>
        </p:style>
        <p:txBody>
          <a:bodyPr rtlCol="0" anchor="ctr"/>
          <a:lstStyle/>
          <a:p>
            <a:pPr algn="ctr" defTabSz="914400" fontAlgn="auto">
              <a:spcBef>
                <a:spcPts val="0"/>
              </a:spcBef>
              <a:spcAft>
                <a:spcPts val="0"/>
              </a:spcAft>
            </a:pPr>
            <a:endParaRPr lang="ja-JP" altLang="en-US" dirty="0">
              <a:solidFill>
                <a:prstClr val="white"/>
              </a:solidFill>
            </a:endParaRPr>
          </a:p>
        </p:txBody>
      </p:sp>
      <p:cxnSp>
        <p:nvCxnSpPr>
          <p:cNvPr id="277" name="直線コネクタ 276"/>
          <p:cNvCxnSpPr>
            <a:stCxn id="333" idx="2"/>
            <a:endCxn id="278" idx="0"/>
          </p:cNvCxnSpPr>
          <p:nvPr/>
        </p:nvCxnSpPr>
        <p:spPr>
          <a:xfrm flipH="1">
            <a:off x="6567204" y="2940317"/>
            <a:ext cx="206635" cy="1541586"/>
          </a:xfrm>
          <a:prstGeom prst="line">
            <a:avLst/>
          </a:prstGeom>
          <a:ln>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278" name="円/楕円 277"/>
          <p:cNvSpPr/>
          <p:nvPr/>
        </p:nvSpPr>
        <p:spPr>
          <a:xfrm>
            <a:off x="6531200" y="4481903"/>
            <a:ext cx="72008" cy="72008"/>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defTabSz="914400" fontAlgn="auto">
              <a:spcBef>
                <a:spcPts val="0"/>
              </a:spcBef>
              <a:spcAft>
                <a:spcPts val="0"/>
              </a:spcAft>
            </a:pPr>
            <a:endParaRPr lang="ja-JP" altLang="en-US" dirty="0">
              <a:solidFill>
                <a:prstClr val="white"/>
              </a:solidFill>
            </a:endParaRPr>
          </a:p>
        </p:txBody>
      </p:sp>
      <p:cxnSp>
        <p:nvCxnSpPr>
          <p:cNvPr id="279" name="直線コネクタ 278"/>
          <p:cNvCxnSpPr>
            <a:stCxn id="312" idx="2"/>
          </p:cNvCxnSpPr>
          <p:nvPr/>
        </p:nvCxnSpPr>
        <p:spPr>
          <a:xfrm>
            <a:off x="5534079" y="2948652"/>
            <a:ext cx="751195" cy="1690490"/>
          </a:xfrm>
          <a:prstGeom prst="line">
            <a:avLst/>
          </a:prstGeom>
          <a:ln>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280" name="直線コネクタ 279"/>
          <p:cNvCxnSpPr>
            <a:stCxn id="325" idx="1"/>
            <a:endCxn id="281" idx="6"/>
          </p:cNvCxnSpPr>
          <p:nvPr/>
        </p:nvCxnSpPr>
        <p:spPr>
          <a:xfrm flipH="1">
            <a:off x="6976583" y="4392943"/>
            <a:ext cx="832894" cy="185924"/>
          </a:xfrm>
          <a:prstGeom prst="line">
            <a:avLst/>
          </a:prstGeom>
          <a:ln>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281" name="円/楕円 280"/>
          <p:cNvSpPr/>
          <p:nvPr/>
        </p:nvSpPr>
        <p:spPr>
          <a:xfrm>
            <a:off x="6904575" y="4542863"/>
            <a:ext cx="72008" cy="72008"/>
          </a:xfrm>
          <a:prstGeom prst="ellipse">
            <a:avLst/>
          </a:prstGeom>
          <a:solidFill>
            <a:srgbClr val="FF0000"/>
          </a:solidFill>
        </p:spPr>
        <p:style>
          <a:lnRef idx="0">
            <a:schemeClr val="accent3"/>
          </a:lnRef>
          <a:fillRef idx="3">
            <a:schemeClr val="accent3"/>
          </a:fillRef>
          <a:effectRef idx="3">
            <a:schemeClr val="accent3"/>
          </a:effectRef>
          <a:fontRef idx="minor">
            <a:schemeClr val="lt1"/>
          </a:fontRef>
        </p:style>
        <p:txBody>
          <a:bodyPr rtlCol="0" anchor="ctr"/>
          <a:lstStyle/>
          <a:p>
            <a:pPr algn="ctr" defTabSz="914400" fontAlgn="auto">
              <a:spcBef>
                <a:spcPts val="0"/>
              </a:spcBef>
              <a:spcAft>
                <a:spcPts val="0"/>
              </a:spcAft>
            </a:pPr>
            <a:endParaRPr lang="ja-JP" altLang="en-US" dirty="0">
              <a:solidFill>
                <a:prstClr val="white"/>
              </a:solidFill>
            </a:endParaRPr>
          </a:p>
        </p:txBody>
      </p:sp>
      <p:cxnSp>
        <p:nvCxnSpPr>
          <p:cNvPr id="282" name="直線コネクタ 281"/>
          <p:cNvCxnSpPr>
            <a:stCxn id="283" idx="4"/>
            <a:endCxn id="322" idx="0"/>
          </p:cNvCxnSpPr>
          <p:nvPr/>
        </p:nvCxnSpPr>
        <p:spPr>
          <a:xfrm>
            <a:off x="6739795" y="4774127"/>
            <a:ext cx="745356" cy="769375"/>
          </a:xfrm>
          <a:prstGeom prst="line">
            <a:avLst/>
          </a:prstGeom>
          <a:ln>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283" name="円/楕円 282"/>
          <p:cNvSpPr/>
          <p:nvPr/>
        </p:nvSpPr>
        <p:spPr>
          <a:xfrm>
            <a:off x="6703791" y="4702119"/>
            <a:ext cx="72008" cy="72008"/>
          </a:xfrm>
          <a:prstGeom prst="ellipse">
            <a:avLst/>
          </a:prstGeom>
          <a:solidFill>
            <a:srgbClr val="FF0000"/>
          </a:solidFill>
        </p:spPr>
        <p:style>
          <a:lnRef idx="0">
            <a:schemeClr val="accent3"/>
          </a:lnRef>
          <a:fillRef idx="3">
            <a:schemeClr val="accent3"/>
          </a:fillRef>
          <a:effectRef idx="3">
            <a:schemeClr val="accent3"/>
          </a:effectRef>
          <a:fontRef idx="minor">
            <a:schemeClr val="lt1"/>
          </a:fontRef>
        </p:style>
        <p:txBody>
          <a:bodyPr rtlCol="0" anchor="ctr"/>
          <a:lstStyle/>
          <a:p>
            <a:pPr algn="ctr" defTabSz="914400" fontAlgn="auto">
              <a:spcBef>
                <a:spcPts val="0"/>
              </a:spcBef>
              <a:spcAft>
                <a:spcPts val="0"/>
              </a:spcAft>
            </a:pPr>
            <a:endParaRPr lang="ja-JP" altLang="en-US" dirty="0">
              <a:solidFill>
                <a:srgbClr val="FF0000"/>
              </a:solidFill>
            </a:endParaRPr>
          </a:p>
        </p:txBody>
      </p:sp>
      <p:cxnSp>
        <p:nvCxnSpPr>
          <p:cNvPr id="284" name="直線コネクタ 283"/>
          <p:cNvCxnSpPr>
            <a:endCxn id="287" idx="0"/>
          </p:cNvCxnSpPr>
          <p:nvPr/>
        </p:nvCxnSpPr>
        <p:spPr>
          <a:xfrm flipH="1">
            <a:off x="6882107" y="4403844"/>
            <a:ext cx="15603" cy="226267"/>
          </a:xfrm>
          <a:prstGeom prst="line">
            <a:avLst/>
          </a:prstGeom>
          <a:ln>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285" name="直線コネクタ 284"/>
          <p:cNvCxnSpPr>
            <a:stCxn id="286" idx="3"/>
          </p:cNvCxnSpPr>
          <p:nvPr/>
        </p:nvCxnSpPr>
        <p:spPr>
          <a:xfrm flipV="1">
            <a:off x="7578432" y="4177467"/>
            <a:ext cx="174610" cy="127779"/>
          </a:xfrm>
          <a:prstGeom prst="line">
            <a:avLst/>
          </a:prstGeom>
          <a:ln>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286" name="円/楕円 285"/>
          <p:cNvSpPr/>
          <p:nvPr/>
        </p:nvSpPr>
        <p:spPr>
          <a:xfrm>
            <a:off x="7567887" y="4243783"/>
            <a:ext cx="72008" cy="72008"/>
          </a:xfrm>
          <a:prstGeom prst="ellipse">
            <a:avLst/>
          </a:prstGeom>
          <a:solidFill>
            <a:srgbClr val="FF0000"/>
          </a:solidFill>
        </p:spPr>
        <p:style>
          <a:lnRef idx="0">
            <a:schemeClr val="accent3"/>
          </a:lnRef>
          <a:fillRef idx="3">
            <a:schemeClr val="accent3"/>
          </a:fillRef>
          <a:effectRef idx="3">
            <a:schemeClr val="accent3"/>
          </a:effectRef>
          <a:fontRef idx="minor">
            <a:schemeClr val="lt1"/>
          </a:fontRef>
        </p:style>
        <p:txBody>
          <a:bodyPr rtlCol="0" anchor="ctr"/>
          <a:lstStyle/>
          <a:p>
            <a:pPr algn="ctr" defTabSz="914400" fontAlgn="auto">
              <a:spcBef>
                <a:spcPts val="0"/>
              </a:spcBef>
              <a:spcAft>
                <a:spcPts val="0"/>
              </a:spcAft>
            </a:pPr>
            <a:endParaRPr lang="ja-JP" altLang="en-US" dirty="0">
              <a:solidFill>
                <a:prstClr val="white"/>
              </a:solidFill>
            </a:endParaRPr>
          </a:p>
        </p:txBody>
      </p:sp>
      <p:sp>
        <p:nvSpPr>
          <p:cNvPr id="287" name="円/楕円 286"/>
          <p:cNvSpPr/>
          <p:nvPr/>
        </p:nvSpPr>
        <p:spPr>
          <a:xfrm>
            <a:off x="6846103" y="4630111"/>
            <a:ext cx="72008" cy="72008"/>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defTabSz="914400" fontAlgn="auto">
              <a:spcBef>
                <a:spcPts val="0"/>
              </a:spcBef>
              <a:spcAft>
                <a:spcPts val="0"/>
              </a:spcAft>
            </a:pPr>
            <a:endParaRPr lang="ja-JP" altLang="en-US" dirty="0">
              <a:solidFill>
                <a:prstClr val="white"/>
              </a:solidFill>
            </a:endParaRPr>
          </a:p>
        </p:txBody>
      </p:sp>
      <p:cxnSp>
        <p:nvCxnSpPr>
          <p:cNvPr id="288" name="直線コネクタ 287"/>
          <p:cNvCxnSpPr>
            <a:stCxn id="289" idx="5"/>
          </p:cNvCxnSpPr>
          <p:nvPr/>
        </p:nvCxnSpPr>
        <p:spPr>
          <a:xfrm>
            <a:off x="7591568" y="4865731"/>
            <a:ext cx="365544" cy="190528"/>
          </a:xfrm>
          <a:prstGeom prst="line">
            <a:avLst/>
          </a:prstGeom>
          <a:ln>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289" name="円/楕円 288"/>
          <p:cNvSpPr/>
          <p:nvPr/>
        </p:nvSpPr>
        <p:spPr>
          <a:xfrm>
            <a:off x="7530105" y="4804268"/>
            <a:ext cx="72008" cy="72008"/>
          </a:xfrm>
          <a:prstGeom prst="ellipse">
            <a:avLst/>
          </a:prstGeom>
          <a:solidFill>
            <a:srgbClr val="FF0000"/>
          </a:solidFill>
        </p:spPr>
        <p:style>
          <a:lnRef idx="0">
            <a:schemeClr val="accent3"/>
          </a:lnRef>
          <a:fillRef idx="3">
            <a:schemeClr val="accent3"/>
          </a:fillRef>
          <a:effectRef idx="3">
            <a:schemeClr val="accent3"/>
          </a:effectRef>
          <a:fontRef idx="minor">
            <a:schemeClr val="lt1"/>
          </a:fontRef>
        </p:style>
        <p:txBody>
          <a:bodyPr rtlCol="0" anchor="ctr"/>
          <a:lstStyle/>
          <a:p>
            <a:pPr algn="ctr" defTabSz="914400" fontAlgn="auto">
              <a:spcBef>
                <a:spcPts val="0"/>
              </a:spcBef>
              <a:spcAft>
                <a:spcPts val="0"/>
              </a:spcAft>
            </a:pPr>
            <a:endParaRPr lang="ja-JP" altLang="en-US" dirty="0">
              <a:solidFill>
                <a:srgbClr val="FF0000"/>
              </a:solidFill>
            </a:endParaRPr>
          </a:p>
        </p:txBody>
      </p:sp>
      <p:cxnSp>
        <p:nvCxnSpPr>
          <p:cNvPr id="290" name="直線コネクタ 289"/>
          <p:cNvCxnSpPr/>
          <p:nvPr/>
        </p:nvCxnSpPr>
        <p:spPr>
          <a:xfrm flipH="1" flipV="1">
            <a:off x="2094977" y="4952680"/>
            <a:ext cx="87459" cy="135542"/>
          </a:xfrm>
          <a:prstGeom prst="line">
            <a:avLst/>
          </a:prstGeom>
          <a:ln>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291" name="直線コネクタ 290"/>
          <p:cNvCxnSpPr/>
          <p:nvPr/>
        </p:nvCxnSpPr>
        <p:spPr>
          <a:xfrm flipH="1">
            <a:off x="6860377" y="3076534"/>
            <a:ext cx="470589" cy="1021900"/>
          </a:xfrm>
          <a:prstGeom prst="line">
            <a:avLst/>
          </a:prstGeom>
          <a:ln>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292" name="直線コネクタ 291"/>
          <p:cNvCxnSpPr>
            <a:stCxn id="323" idx="1"/>
            <a:endCxn id="302" idx="1"/>
          </p:cNvCxnSpPr>
          <p:nvPr/>
        </p:nvCxnSpPr>
        <p:spPr>
          <a:xfrm flipH="1" flipV="1">
            <a:off x="6862672" y="4694558"/>
            <a:ext cx="196844" cy="306463"/>
          </a:xfrm>
          <a:prstGeom prst="line">
            <a:avLst/>
          </a:prstGeom>
          <a:ln>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293" name="直線コネクタ 292"/>
          <p:cNvCxnSpPr>
            <a:stCxn id="329" idx="1"/>
          </p:cNvCxnSpPr>
          <p:nvPr/>
        </p:nvCxnSpPr>
        <p:spPr>
          <a:xfrm flipH="1" flipV="1">
            <a:off x="7389969" y="2593123"/>
            <a:ext cx="230542" cy="23348"/>
          </a:xfrm>
          <a:prstGeom prst="line">
            <a:avLst/>
          </a:prstGeom>
          <a:ln>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294" name="直線コネクタ 293"/>
          <p:cNvCxnSpPr>
            <a:stCxn id="330" idx="1"/>
          </p:cNvCxnSpPr>
          <p:nvPr/>
        </p:nvCxnSpPr>
        <p:spPr>
          <a:xfrm flipH="1">
            <a:off x="7511892" y="2140277"/>
            <a:ext cx="362795" cy="77566"/>
          </a:xfrm>
          <a:prstGeom prst="line">
            <a:avLst/>
          </a:prstGeom>
          <a:ln>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295" name="直線コネクタ 294"/>
          <p:cNvCxnSpPr>
            <a:stCxn id="331" idx="1"/>
          </p:cNvCxnSpPr>
          <p:nvPr/>
        </p:nvCxnSpPr>
        <p:spPr>
          <a:xfrm flipH="1">
            <a:off x="7416261" y="1649650"/>
            <a:ext cx="227742" cy="86997"/>
          </a:xfrm>
          <a:prstGeom prst="line">
            <a:avLst/>
          </a:prstGeom>
          <a:ln>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296" name="直線コネクタ 295"/>
          <p:cNvCxnSpPr>
            <a:stCxn id="332" idx="1"/>
          </p:cNvCxnSpPr>
          <p:nvPr/>
        </p:nvCxnSpPr>
        <p:spPr>
          <a:xfrm flipH="1">
            <a:off x="7403943" y="774168"/>
            <a:ext cx="197474" cy="131462"/>
          </a:xfrm>
          <a:prstGeom prst="line">
            <a:avLst/>
          </a:prstGeom>
          <a:ln>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297" name="直線コネクタ 296"/>
          <p:cNvCxnSpPr>
            <a:endCxn id="298" idx="0"/>
          </p:cNvCxnSpPr>
          <p:nvPr/>
        </p:nvCxnSpPr>
        <p:spPr>
          <a:xfrm>
            <a:off x="6299517" y="3629722"/>
            <a:ext cx="13174" cy="432708"/>
          </a:xfrm>
          <a:prstGeom prst="line">
            <a:avLst/>
          </a:prstGeom>
          <a:ln>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298" name="円/楕円 297"/>
          <p:cNvSpPr/>
          <p:nvPr/>
        </p:nvSpPr>
        <p:spPr>
          <a:xfrm>
            <a:off x="6276687" y="4062430"/>
            <a:ext cx="72008" cy="72008"/>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defTabSz="914400" fontAlgn="auto">
              <a:spcBef>
                <a:spcPts val="0"/>
              </a:spcBef>
              <a:spcAft>
                <a:spcPts val="0"/>
              </a:spcAft>
            </a:pPr>
            <a:endParaRPr lang="ja-JP" altLang="en-US" dirty="0">
              <a:solidFill>
                <a:prstClr val="white"/>
              </a:solidFill>
            </a:endParaRPr>
          </a:p>
        </p:txBody>
      </p:sp>
      <p:cxnSp>
        <p:nvCxnSpPr>
          <p:cNvPr id="299" name="直線コネクタ 298"/>
          <p:cNvCxnSpPr>
            <a:stCxn id="321" idx="2"/>
          </p:cNvCxnSpPr>
          <p:nvPr/>
        </p:nvCxnSpPr>
        <p:spPr>
          <a:xfrm flipH="1">
            <a:off x="8041251" y="6189916"/>
            <a:ext cx="212270" cy="133958"/>
          </a:xfrm>
          <a:prstGeom prst="line">
            <a:avLst/>
          </a:prstGeom>
          <a:ln>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300" name="円/楕円 299"/>
          <p:cNvSpPr/>
          <p:nvPr/>
        </p:nvSpPr>
        <p:spPr>
          <a:xfrm>
            <a:off x="8009983" y="6295348"/>
            <a:ext cx="72008" cy="72008"/>
          </a:xfrm>
          <a:prstGeom prst="ellipse">
            <a:avLst/>
          </a:prstGeom>
          <a:solidFill>
            <a:srgbClr val="FF0000"/>
          </a:solidFill>
        </p:spPr>
        <p:style>
          <a:lnRef idx="0">
            <a:schemeClr val="accent3"/>
          </a:lnRef>
          <a:fillRef idx="3">
            <a:schemeClr val="accent3"/>
          </a:fillRef>
          <a:effectRef idx="3">
            <a:schemeClr val="accent3"/>
          </a:effectRef>
          <a:fontRef idx="minor">
            <a:schemeClr val="lt1"/>
          </a:fontRef>
        </p:style>
        <p:txBody>
          <a:bodyPr rtlCol="0" anchor="ctr"/>
          <a:lstStyle/>
          <a:p>
            <a:pPr algn="ctr" defTabSz="914400" fontAlgn="auto">
              <a:spcBef>
                <a:spcPts val="0"/>
              </a:spcBef>
              <a:spcAft>
                <a:spcPts val="0"/>
              </a:spcAft>
            </a:pPr>
            <a:endParaRPr lang="ja-JP" altLang="en-US" dirty="0">
              <a:solidFill>
                <a:prstClr val="white"/>
              </a:solidFill>
            </a:endParaRPr>
          </a:p>
        </p:txBody>
      </p:sp>
      <p:sp>
        <p:nvSpPr>
          <p:cNvPr id="301" name="円/楕円 300"/>
          <p:cNvSpPr/>
          <p:nvPr/>
        </p:nvSpPr>
        <p:spPr>
          <a:xfrm>
            <a:off x="2163386" y="5061743"/>
            <a:ext cx="72008" cy="72008"/>
          </a:xfrm>
          <a:prstGeom prst="ellipse">
            <a:avLst/>
          </a:prstGeom>
          <a:solidFill>
            <a:srgbClr val="FF0000"/>
          </a:solidFill>
          <a:ln>
            <a:solidFill>
              <a:srgbClr val="FF0000"/>
            </a:solidFill>
          </a:ln>
        </p:spPr>
        <p:style>
          <a:lnRef idx="0">
            <a:schemeClr val="accent3"/>
          </a:lnRef>
          <a:fillRef idx="3">
            <a:schemeClr val="accent3"/>
          </a:fillRef>
          <a:effectRef idx="3">
            <a:schemeClr val="accent3"/>
          </a:effectRef>
          <a:fontRef idx="minor">
            <a:schemeClr val="lt1"/>
          </a:fontRef>
        </p:style>
        <p:txBody>
          <a:bodyPr rtlCol="0" anchor="ctr"/>
          <a:lstStyle/>
          <a:p>
            <a:pPr algn="ctr" defTabSz="914400" fontAlgn="auto">
              <a:spcBef>
                <a:spcPts val="0"/>
              </a:spcBef>
              <a:spcAft>
                <a:spcPts val="0"/>
              </a:spcAft>
            </a:pPr>
            <a:endParaRPr lang="ja-JP" altLang="en-US" dirty="0">
              <a:solidFill>
                <a:prstClr val="white"/>
              </a:solidFill>
            </a:endParaRPr>
          </a:p>
        </p:txBody>
      </p:sp>
      <p:sp>
        <p:nvSpPr>
          <p:cNvPr id="302" name="円/楕円 301"/>
          <p:cNvSpPr/>
          <p:nvPr/>
        </p:nvSpPr>
        <p:spPr>
          <a:xfrm>
            <a:off x="6852127" y="4684013"/>
            <a:ext cx="72008" cy="72008"/>
          </a:xfrm>
          <a:prstGeom prst="ellipse">
            <a:avLst/>
          </a:prstGeom>
          <a:solidFill>
            <a:srgbClr val="FF0000"/>
          </a:solidFill>
        </p:spPr>
        <p:style>
          <a:lnRef idx="0">
            <a:schemeClr val="accent3"/>
          </a:lnRef>
          <a:fillRef idx="3">
            <a:schemeClr val="accent3"/>
          </a:fillRef>
          <a:effectRef idx="3">
            <a:schemeClr val="accent3"/>
          </a:effectRef>
          <a:fontRef idx="minor">
            <a:schemeClr val="lt1"/>
          </a:fontRef>
        </p:style>
        <p:txBody>
          <a:bodyPr rtlCol="0" anchor="ctr"/>
          <a:lstStyle/>
          <a:p>
            <a:pPr algn="ctr" defTabSz="914400" fontAlgn="auto">
              <a:spcBef>
                <a:spcPts val="0"/>
              </a:spcBef>
              <a:spcAft>
                <a:spcPts val="0"/>
              </a:spcAft>
            </a:pPr>
            <a:endParaRPr lang="ja-JP" altLang="en-US" dirty="0">
              <a:solidFill>
                <a:prstClr val="white"/>
              </a:solidFill>
            </a:endParaRPr>
          </a:p>
        </p:txBody>
      </p:sp>
      <p:sp>
        <p:nvSpPr>
          <p:cNvPr id="303" name="円/楕円 302"/>
          <p:cNvSpPr/>
          <p:nvPr/>
        </p:nvSpPr>
        <p:spPr>
          <a:xfrm>
            <a:off x="6816747" y="4071737"/>
            <a:ext cx="72008" cy="72008"/>
          </a:xfrm>
          <a:prstGeom prst="ellipse">
            <a:avLst/>
          </a:prstGeom>
          <a:solidFill>
            <a:srgbClr val="FF0000"/>
          </a:solidFill>
        </p:spPr>
        <p:style>
          <a:lnRef idx="0">
            <a:schemeClr val="accent3"/>
          </a:lnRef>
          <a:fillRef idx="3">
            <a:schemeClr val="accent3"/>
          </a:fillRef>
          <a:effectRef idx="3">
            <a:schemeClr val="accent3"/>
          </a:effectRef>
          <a:fontRef idx="minor">
            <a:schemeClr val="lt1"/>
          </a:fontRef>
        </p:style>
        <p:txBody>
          <a:bodyPr rtlCol="0" anchor="ctr"/>
          <a:lstStyle/>
          <a:p>
            <a:pPr algn="ctr" defTabSz="914400" fontAlgn="auto">
              <a:spcBef>
                <a:spcPts val="0"/>
              </a:spcBef>
              <a:spcAft>
                <a:spcPts val="0"/>
              </a:spcAft>
            </a:pPr>
            <a:endParaRPr lang="ja-JP" altLang="en-US" dirty="0">
              <a:solidFill>
                <a:prstClr val="white"/>
              </a:solidFill>
            </a:endParaRPr>
          </a:p>
        </p:txBody>
      </p:sp>
      <p:sp>
        <p:nvSpPr>
          <p:cNvPr id="304" name="円/楕円 303"/>
          <p:cNvSpPr/>
          <p:nvPr/>
        </p:nvSpPr>
        <p:spPr>
          <a:xfrm>
            <a:off x="7374705" y="2568622"/>
            <a:ext cx="72008" cy="72008"/>
          </a:xfrm>
          <a:prstGeom prst="ellipse">
            <a:avLst/>
          </a:prstGeom>
          <a:solidFill>
            <a:srgbClr val="FF0000"/>
          </a:solidFill>
        </p:spPr>
        <p:style>
          <a:lnRef idx="0">
            <a:schemeClr val="accent3"/>
          </a:lnRef>
          <a:fillRef idx="3">
            <a:schemeClr val="accent3"/>
          </a:fillRef>
          <a:effectRef idx="3">
            <a:schemeClr val="accent3"/>
          </a:effectRef>
          <a:fontRef idx="minor">
            <a:schemeClr val="lt1"/>
          </a:fontRef>
        </p:style>
        <p:txBody>
          <a:bodyPr rtlCol="0" anchor="ctr"/>
          <a:lstStyle/>
          <a:p>
            <a:pPr algn="ctr" defTabSz="914400" fontAlgn="auto">
              <a:spcBef>
                <a:spcPts val="0"/>
              </a:spcBef>
              <a:spcAft>
                <a:spcPts val="0"/>
              </a:spcAft>
            </a:pPr>
            <a:endParaRPr lang="ja-JP" altLang="en-US" dirty="0">
              <a:solidFill>
                <a:prstClr val="white"/>
              </a:solidFill>
            </a:endParaRPr>
          </a:p>
        </p:txBody>
      </p:sp>
      <p:sp>
        <p:nvSpPr>
          <p:cNvPr id="305" name="円/楕円 304"/>
          <p:cNvSpPr/>
          <p:nvPr/>
        </p:nvSpPr>
        <p:spPr>
          <a:xfrm>
            <a:off x="7490893" y="2190476"/>
            <a:ext cx="72008" cy="72008"/>
          </a:xfrm>
          <a:prstGeom prst="ellipse">
            <a:avLst/>
          </a:prstGeom>
          <a:solidFill>
            <a:srgbClr val="FF0000"/>
          </a:solidFill>
        </p:spPr>
        <p:style>
          <a:lnRef idx="0">
            <a:schemeClr val="accent3"/>
          </a:lnRef>
          <a:fillRef idx="3">
            <a:schemeClr val="accent3"/>
          </a:fillRef>
          <a:effectRef idx="3">
            <a:schemeClr val="accent3"/>
          </a:effectRef>
          <a:fontRef idx="minor">
            <a:schemeClr val="lt1"/>
          </a:fontRef>
        </p:style>
        <p:txBody>
          <a:bodyPr rtlCol="0" anchor="ctr"/>
          <a:lstStyle/>
          <a:p>
            <a:pPr algn="ctr" defTabSz="914400" fontAlgn="auto">
              <a:spcBef>
                <a:spcPts val="0"/>
              </a:spcBef>
              <a:spcAft>
                <a:spcPts val="0"/>
              </a:spcAft>
            </a:pPr>
            <a:endParaRPr lang="ja-JP" altLang="en-US" dirty="0">
              <a:solidFill>
                <a:prstClr val="white"/>
              </a:solidFill>
            </a:endParaRPr>
          </a:p>
        </p:txBody>
      </p:sp>
      <p:sp>
        <p:nvSpPr>
          <p:cNvPr id="306" name="円/楕円 305"/>
          <p:cNvSpPr/>
          <p:nvPr/>
        </p:nvSpPr>
        <p:spPr>
          <a:xfrm>
            <a:off x="7410917" y="1704110"/>
            <a:ext cx="72008" cy="72008"/>
          </a:xfrm>
          <a:prstGeom prst="ellipse">
            <a:avLst/>
          </a:prstGeom>
          <a:solidFill>
            <a:srgbClr val="FF0000"/>
          </a:solidFill>
        </p:spPr>
        <p:style>
          <a:lnRef idx="0">
            <a:schemeClr val="accent3"/>
          </a:lnRef>
          <a:fillRef idx="3">
            <a:schemeClr val="accent3"/>
          </a:fillRef>
          <a:effectRef idx="3">
            <a:schemeClr val="accent3"/>
          </a:effectRef>
          <a:fontRef idx="minor">
            <a:schemeClr val="lt1"/>
          </a:fontRef>
        </p:style>
        <p:txBody>
          <a:bodyPr rtlCol="0" anchor="ctr"/>
          <a:lstStyle/>
          <a:p>
            <a:pPr algn="ctr" defTabSz="914400" fontAlgn="auto">
              <a:spcBef>
                <a:spcPts val="0"/>
              </a:spcBef>
              <a:spcAft>
                <a:spcPts val="0"/>
              </a:spcAft>
            </a:pPr>
            <a:endParaRPr lang="ja-JP" altLang="en-US" dirty="0">
              <a:solidFill>
                <a:prstClr val="white"/>
              </a:solidFill>
            </a:endParaRPr>
          </a:p>
        </p:txBody>
      </p:sp>
      <p:sp>
        <p:nvSpPr>
          <p:cNvPr id="307" name="円/楕円 306"/>
          <p:cNvSpPr/>
          <p:nvPr/>
        </p:nvSpPr>
        <p:spPr>
          <a:xfrm>
            <a:off x="7384174" y="868005"/>
            <a:ext cx="72008" cy="72008"/>
          </a:xfrm>
          <a:prstGeom prst="ellipse">
            <a:avLst/>
          </a:prstGeom>
          <a:solidFill>
            <a:srgbClr val="FF0000"/>
          </a:solidFill>
        </p:spPr>
        <p:style>
          <a:lnRef idx="0">
            <a:schemeClr val="accent3"/>
          </a:lnRef>
          <a:fillRef idx="3">
            <a:schemeClr val="accent3"/>
          </a:fillRef>
          <a:effectRef idx="3">
            <a:schemeClr val="accent3"/>
          </a:effectRef>
          <a:fontRef idx="minor">
            <a:schemeClr val="lt1"/>
          </a:fontRef>
        </p:style>
        <p:txBody>
          <a:bodyPr rtlCol="0" anchor="ctr"/>
          <a:lstStyle/>
          <a:p>
            <a:pPr algn="ctr" defTabSz="914400" fontAlgn="auto">
              <a:spcBef>
                <a:spcPts val="0"/>
              </a:spcBef>
              <a:spcAft>
                <a:spcPts val="0"/>
              </a:spcAft>
            </a:pPr>
            <a:endParaRPr lang="ja-JP" altLang="en-US" dirty="0">
              <a:solidFill>
                <a:prstClr val="white"/>
              </a:solidFill>
            </a:endParaRPr>
          </a:p>
        </p:txBody>
      </p:sp>
      <p:cxnSp>
        <p:nvCxnSpPr>
          <p:cNvPr id="308" name="直線コネクタ 307"/>
          <p:cNvCxnSpPr/>
          <p:nvPr/>
        </p:nvCxnSpPr>
        <p:spPr>
          <a:xfrm>
            <a:off x="3479894" y="4809067"/>
            <a:ext cx="1365528" cy="112115"/>
          </a:xfrm>
          <a:prstGeom prst="line">
            <a:avLst/>
          </a:prstGeom>
          <a:ln>
            <a:solidFill>
              <a:srgbClr val="00B050"/>
            </a:solidFill>
            <a:tailEnd type="none"/>
          </a:ln>
        </p:spPr>
        <p:style>
          <a:lnRef idx="1">
            <a:schemeClr val="accent1"/>
          </a:lnRef>
          <a:fillRef idx="0">
            <a:schemeClr val="accent1"/>
          </a:fillRef>
          <a:effectRef idx="0">
            <a:schemeClr val="accent1"/>
          </a:effectRef>
          <a:fontRef idx="minor">
            <a:schemeClr val="tx1"/>
          </a:fontRef>
        </p:style>
      </p:cxnSp>
      <p:pic>
        <p:nvPicPr>
          <p:cNvPr id="309" name="Picture 6" descr="L:\デジタルサイネージ推進担当\05無線LAN\25年度\06広報PR\90素材\4.ロゴ・バナー他\ロゴ.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7622" y="831569"/>
            <a:ext cx="1537772" cy="188909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cxnSp>
        <p:nvCxnSpPr>
          <p:cNvPr id="310" name="直線コネクタ 309"/>
          <p:cNvCxnSpPr/>
          <p:nvPr/>
        </p:nvCxnSpPr>
        <p:spPr>
          <a:xfrm flipH="1" flipV="1">
            <a:off x="5334783" y="3161517"/>
            <a:ext cx="948536" cy="1555416"/>
          </a:xfrm>
          <a:prstGeom prst="line">
            <a:avLst/>
          </a:prstGeom>
          <a:ln>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311" name="角丸四角形 310"/>
          <p:cNvSpPr/>
          <p:nvPr/>
        </p:nvSpPr>
        <p:spPr>
          <a:xfrm>
            <a:off x="1434193" y="4748643"/>
            <a:ext cx="1283476" cy="193452"/>
          </a:xfrm>
          <a:prstGeom prst="roundRect">
            <a:avLst/>
          </a:prstGeom>
          <a:solidFill>
            <a:srgbClr val="FF99CC"/>
          </a:solidFill>
          <a:ln>
            <a:noFill/>
          </a:ln>
          <a:effectLst>
            <a:outerShdw blurRad="50800" dist="38100" dir="2700000" algn="tl" rotWithShape="0">
              <a:prstClr val="black">
                <a:alpha val="40000"/>
              </a:prstClr>
            </a:outerShdw>
          </a:effectLst>
        </p:spPr>
        <p:txBody>
          <a:bodyPr wrap="none" lIns="0" tIns="36000" rIns="0" bIns="0" rtlCol="0" anchor="ctr" anchorCtr="0">
            <a:spAutoFit/>
          </a:bodyPr>
          <a:lstStyle/>
          <a:p>
            <a:pPr algn="ctr" defTabSz="914400" fontAlgn="auto">
              <a:spcBef>
                <a:spcPts val="0"/>
              </a:spcBef>
              <a:spcAft>
                <a:spcPts val="0"/>
              </a:spcAft>
            </a:pPr>
            <a:r>
              <a:rPr lang="en-US" altLang="ja-JP" sz="800" b="1" dirty="0" err="1" smtClean="0">
                <a:solidFill>
                  <a:prstClr val="black"/>
                </a:solidFill>
                <a:latin typeface="メイリオ" pitchFamily="50" charset="-128"/>
                <a:ea typeface="メイリオ" pitchFamily="50" charset="-128"/>
                <a:cs typeface="メイリオ" pitchFamily="50" charset="-128"/>
              </a:rPr>
              <a:t>Kyudai</a:t>
            </a:r>
            <a:r>
              <a:rPr lang="ja-JP" altLang="en-US" sz="800" b="1" dirty="0">
                <a:solidFill>
                  <a:prstClr val="black"/>
                </a:solidFill>
                <a:latin typeface="メイリオ" pitchFamily="50" charset="-128"/>
                <a:ea typeface="メイリオ" pitchFamily="50" charset="-128"/>
                <a:cs typeface="メイリオ" pitchFamily="50" charset="-128"/>
              </a:rPr>
              <a:t> </a:t>
            </a:r>
            <a:r>
              <a:rPr lang="en-US" altLang="ja-JP" sz="800" b="1" dirty="0" err="1" smtClean="0">
                <a:solidFill>
                  <a:prstClr val="black"/>
                </a:solidFill>
                <a:latin typeface="メイリオ" pitchFamily="50" charset="-128"/>
                <a:ea typeface="メイリオ" pitchFamily="50" charset="-128"/>
                <a:cs typeface="メイリオ" pitchFamily="50" charset="-128"/>
              </a:rPr>
              <a:t>Gakkentoshi</a:t>
            </a:r>
            <a:r>
              <a:rPr lang="en-US" altLang="ja-JP" sz="800" b="1" dirty="0" smtClean="0">
                <a:solidFill>
                  <a:prstClr val="black"/>
                </a:solidFill>
                <a:latin typeface="メイリオ" pitchFamily="50" charset="-128"/>
                <a:ea typeface="メイリオ" pitchFamily="50" charset="-128"/>
                <a:cs typeface="メイリオ" pitchFamily="50" charset="-128"/>
              </a:rPr>
              <a:t> St</a:t>
            </a:r>
            <a:r>
              <a:rPr lang="en-US" altLang="ja-JP" sz="900" b="1" dirty="0" smtClean="0">
                <a:solidFill>
                  <a:prstClr val="black"/>
                </a:solidFill>
                <a:latin typeface="メイリオ" pitchFamily="50" charset="-128"/>
                <a:ea typeface="メイリオ" pitchFamily="50" charset="-128"/>
                <a:cs typeface="メイリオ" pitchFamily="50" charset="-128"/>
              </a:rPr>
              <a:t>.</a:t>
            </a:r>
            <a:endParaRPr lang="ja-JP" altLang="en-US" sz="900" b="1" dirty="0">
              <a:solidFill>
                <a:prstClr val="black"/>
              </a:solidFill>
              <a:latin typeface="メイリオ" pitchFamily="50" charset="-128"/>
              <a:ea typeface="メイリオ" pitchFamily="50" charset="-128"/>
              <a:cs typeface="メイリオ" pitchFamily="50" charset="-128"/>
            </a:endParaRPr>
          </a:p>
        </p:txBody>
      </p:sp>
      <p:sp>
        <p:nvSpPr>
          <p:cNvPr id="312" name="角丸四角形 311"/>
          <p:cNvSpPr/>
          <p:nvPr/>
        </p:nvSpPr>
        <p:spPr>
          <a:xfrm>
            <a:off x="4840649" y="2403822"/>
            <a:ext cx="1386860" cy="544830"/>
          </a:xfrm>
          <a:prstGeom prst="roundRect">
            <a:avLst/>
          </a:prstGeom>
          <a:solidFill>
            <a:srgbClr val="B8D200"/>
          </a:solidFill>
          <a:ln>
            <a:noFill/>
          </a:ln>
          <a:effectLst>
            <a:outerShdw blurRad="50800" dist="38100" dir="2700000" algn="tl" rotWithShape="0">
              <a:prstClr val="black">
                <a:alpha val="40000"/>
              </a:prstClr>
            </a:outerShdw>
          </a:effectLst>
        </p:spPr>
        <p:txBody>
          <a:bodyPr wrap="square" lIns="0" tIns="0" rIns="0" bIns="0" rtlCol="0" anchor="ctr" anchorCtr="0">
            <a:spAutoFit/>
          </a:bodyPr>
          <a:lstStyle/>
          <a:p>
            <a:pPr fontAlgn="auto">
              <a:spcBef>
                <a:spcPts val="0"/>
              </a:spcBef>
              <a:spcAft>
                <a:spcPts val="0"/>
              </a:spcAft>
            </a:pPr>
            <a:r>
              <a:rPr lang="en-US" altLang="ja-JP" sz="800" b="1" dirty="0">
                <a:solidFill>
                  <a:prstClr val="black"/>
                </a:solidFill>
                <a:latin typeface="メイリオ" pitchFamily="50" charset="-128"/>
                <a:ea typeface="メイリオ" pitchFamily="50" charset="-128"/>
                <a:cs typeface="メイリオ" pitchFamily="50" charset="-128"/>
              </a:rPr>
              <a:t>Tourist Info. </a:t>
            </a:r>
            <a:r>
              <a:rPr lang="en-US" altLang="ja-JP" sz="800" b="1" dirty="0" smtClean="0">
                <a:solidFill>
                  <a:prstClr val="black"/>
                </a:solidFill>
                <a:latin typeface="メイリオ" pitchFamily="50" charset="-128"/>
                <a:ea typeface="メイリオ" pitchFamily="50" charset="-128"/>
                <a:cs typeface="メイリオ" pitchFamily="50" charset="-128"/>
              </a:rPr>
              <a:t>Center/</a:t>
            </a:r>
            <a:endParaRPr lang="en-US" altLang="ja-JP" sz="900" b="1" dirty="0">
              <a:solidFill>
                <a:prstClr val="black"/>
              </a:solidFill>
              <a:latin typeface="メイリオ" pitchFamily="50" charset="-128"/>
              <a:ea typeface="メイリオ" pitchFamily="50" charset="-128"/>
              <a:cs typeface="メイリオ" pitchFamily="50" charset="-128"/>
            </a:endParaRPr>
          </a:p>
          <a:p>
            <a:pPr algn="ctr" defTabSz="914400" fontAlgn="auto">
              <a:spcBef>
                <a:spcPts val="0"/>
              </a:spcBef>
              <a:spcAft>
                <a:spcPts val="0"/>
              </a:spcAft>
            </a:pPr>
            <a:r>
              <a:rPr lang="en-US" altLang="ja-JP" sz="800" b="1" dirty="0" smtClean="0">
                <a:solidFill>
                  <a:prstClr val="black"/>
                </a:solidFill>
                <a:latin typeface="メイリオ" pitchFamily="50" charset="-128"/>
                <a:ea typeface="メイリオ" pitchFamily="50" charset="-128"/>
                <a:cs typeface="メイリオ" pitchFamily="50" charset="-128"/>
              </a:rPr>
              <a:t>City Hall 1F</a:t>
            </a:r>
            <a:r>
              <a:rPr lang="en-US" altLang="ja-JP" sz="800" b="1" dirty="0">
                <a:solidFill>
                  <a:prstClr val="black"/>
                </a:solidFill>
                <a:latin typeface="メイリオ" pitchFamily="50" charset="-128"/>
                <a:ea typeface="メイリオ" pitchFamily="50" charset="-128"/>
                <a:cs typeface="メイリオ" pitchFamily="50" charset="-128"/>
              </a:rPr>
              <a:t>/</a:t>
            </a:r>
          </a:p>
          <a:p>
            <a:pPr algn="ctr" defTabSz="914400" fontAlgn="auto">
              <a:spcBef>
                <a:spcPts val="0"/>
              </a:spcBef>
              <a:spcAft>
                <a:spcPts val="0"/>
              </a:spcAft>
            </a:pPr>
            <a:r>
              <a:rPr lang="en-US" altLang="ja-JP" sz="800" b="1" dirty="0" err="1" smtClean="0">
                <a:solidFill>
                  <a:prstClr val="black"/>
                </a:solidFill>
                <a:latin typeface="メイリオ" pitchFamily="50" charset="-128"/>
                <a:ea typeface="メイリオ" pitchFamily="50" charset="-128"/>
                <a:cs typeface="メイリオ" pitchFamily="50" charset="-128"/>
              </a:rPr>
              <a:t>Fureai</a:t>
            </a:r>
            <a:r>
              <a:rPr lang="en-US" altLang="ja-JP" sz="800" b="1" dirty="0" smtClean="0">
                <a:solidFill>
                  <a:prstClr val="black"/>
                </a:solidFill>
                <a:latin typeface="メイリオ" pitchFamily="50" charset="-128"/>
                <a:ea typeface="メイリオ" pitchFamily="50" charset="-128"/>
                <a:cs typeface="メイリオ" pitchFamily="50" charset="-128"/>
              </a:rPr>
              <a:t> Square</a:t>
            </a:r>
            <a:r>
              <a:rPr lang="en-US" altLang="ja-JP" sz="800" b="1" dirty="0">
                <a:solidFill>
                  <a:prstClr val="black"/>
                </a:solidFill>
                <a:latin typeface="メイリオ" pitchFamily="50" charset="-128"/>
                <a:ea typeface="メイリオ" pitchFamily="50" charset="-128"/>
                <a:cs typeface="メイリオ" pitchFamily="50" charset="-128"/>
              </a:rPr>
              <a:t>/</a:t>
            </a:r>
          </a:p>
          <a:p>
            <a:pPr algn="ctr" defTabSz="914400" fontAlgn="auto">
              <a:spcBef>
                <a:spcPts val="0"/>
              </a:spcBef>
              <a:spcAft>
                <a:spcPts val="0"/>
              </a:spcAft>
            </a:pPr>
            <a:r>
              <a:rPr lang="en-US" altLang="ja-JP" sz="800" b="1" dirty="0" smtClean="0">
                <a:solidFill>
                  <a:prstClr val="black"/>
                </a:solidFill>
                <a:latin typeface="メイリオ" pitchFamily="50" charset="-128"/>
                <a:ea typeface="メイリオ" pitchFamily="50" charset="-128"/>
                <a:cs typeface="メイリオ" pitchFamily="50" charset="-128"/>
              </a:rPr>
              <a:t>Rainbow Plaza</a:t>
            </a:r>
            <a:r>
              <a:rPr lang="en-US" altLang="ja-JP" sz="800" dirty="0">
                <a:solidFill>
                  <a:prstClr val="black"/>
                </a:solidFill>
                <a:latin typeface="メイリオ" pitchFamily="50" charset="-128"/>
                <a:ea typeface="メイリオ" pitchFamily="50" charset="-128"/>
                <a:cs typeface="メイリオ" pitchFamily="50" charset="-128"/>
              </a:rPr>
              <a:t> </a:t>
            </a:r>
            <a:r>
              <a:rPr lang="en-US" altLang="ja-JP" sz="800" dirty="0" smtClean="0">
                <a:solidFill>
                  <a:prstClr val="black"/>
                </a:solidFill>
                <a:latin typeface="メイリオ" pitchFamily="50" charset="-128"/>
                <a:ea typeface="メイリオ" pitchFamily="50" charset="-128"/>
                <a:cs typeface="メイリオ" pitchFamily="50" charset="-128"/>
              </a:rPr>
              <a:t>(</a:t>
            </a:r>
            <a:r>
              <a:rPr lang="en-US" altLang="ja-JP" sz="800" b="1" dirty="0" smtClean="0">
                <a:solidFill>
                  <a:prstClr val="black"/>
                </a:solidFill>
                <a:latin typeface="メイリオ" pitchFamily="50" charset="-128"/>
                <a:ea typeface="メイリオ" pitchFamily="50" charset="-128"/>
                <a:cs typeface="メイリオ" pitchFamily="50" charset="-128"/>
              </a:rPr>
              <a:t>IMS 8F</a:t>
            </a:r>
            <a:r>
              <a:rPr lang="en-US" altLang="ja-JP" sz="800" dirty="0">
                <a:solidFill>
                  <a:prstClr val="black"/>
                </a:solidFill>
                <a:latin typeface="メイリオ" pitchFamily="50" charset="-128"/>
                <a:ea typeface="メイリオ" pitchFamily="50" charset="-128"/>
                <a:cs typeface="メイリオ" pitchFamily="50" charset="-128"/>
              </a:rPr>
              <a:t>)</a:t>
            </a:r>
            <a:endParaRPr lang="ja-JP" altLang="en-US" sz="800" dirty="0">
              <a:solidFill>
                <a:prstClr val="black"/>
              </a:solidFill>
              <a:latin typeface="メイリオ" pitchFamily="50" charset="-128"/>
              <a:ea typeface="メイリオ" pitchFamily="50" charset="-128"/>
              <a:cs typeface="メイリオ" pitchFamily="50" charset="-128"/>
            </a:endParaRPr>
          </a:p>
        </p:txBody>
      </p:sp>
      <p:sp>
        <p:nvSpPr>
          <p:cNvPr id="313" name="角丸四角形 312"/>
          <p:cNvSpPr/>
          <p:nvPr/>
        </p:nvSpPr>
        <p:spPr>
          <a:xfrm>
            <a:off x="2639610" y="4182901"/>
            <a:ext cx="715696" cy="176426"/>
          </a:xfrm>
          <a:prstGeom prst="roundRect">
            <a:avLst/>
          </a:prstGeom>
          <a:solidFill>
            <a:srgbClr val="B8D200"/>
          </a:solidFill>
          <a:ln>
            <a:noFill/>
          </a:ln>
          <a:effectLst>
            <a:outerShdw blurRad="50800" dist="38100" dir="2700000" algn="tl" rotWithShape="0">
              <a:prstClr val="black">
                <a:alpha val="40000"/>
              </a:prstClr>
            </a:outerShdw>
          </a:effectLst>
        </p:spPr>
        <p:txBody>
          <a:bodyPr wrap="none" lIns="0" tIns="36000" rIns="0" bIns="0" rtlCol="0" anchor="ctr" anchorCtr="0">
            <a:spAutoFit/>
          </a:bodyPr>
          <a:lstStyle/>
          <a:p>
            <a:pPr algn="ctr" defTabSz="914400" fontAlgn="auto">
              <a:spcBef>
                <a:spcPts val="0"/>
              </a:spcBef>
              <a:spcAft>
                <a:spcPts val="0"/>
              </a:spcAft>
            </a:pPr>
            <a:r>
              <a:rPr lang="en-US" altLang="ja-JP" sz="800" b="1" dirty="0" smtClean="0">
                <a:solidFill>
                  <a:prstClr val="black"/>
                </a:solidFill>
                <a:latin typeface="メイリオ" pitchFamily="50" charset="-128"/>
                <a:ea typeface="メイリオ" pitchFamily="50" charset="-128"/>
                <a:cs typeface="メイリオ" pitchFamily="50" charset="-128"/>
              </a:rPr>
              <a:t>City Museum</a:t>
            </a:r>
            <a:endParaRPr lang="ja-JP" altLang="en-US" sz="900" b="1" dirty="0">
              <a:solidFill>
                <a:prstClr val="black"/>
              </a:solidFill>
              <a:latin typeface="メイリオ" pitchFamily="50" charset="-128"/>
              <a:ea typeface="メイリオ" pitchFamily="50" charset="-128"/>
              <a:cs typeface="メイリオ" pitchFamily="50" charset="-128"/>
            </a:endParaRPr>
          </a:p>
        </p:txBody>
      </p:sp>
      <p:sp>
        <p:nvSpPr>
          <p:cNvPr id="314" name="角丸四角形 313"/>
          <p:cNvSpPr/>
          <p:nvPr/>
        </p:nvSpPr>
        <p:spPr>
          <a:xfrm>
            <a:off x="2633716" y="3906313"/>
            <a:ext cx="851319" cy="176426"/>
          </a:xfrm>
          <a:prstGeom prst="roundRect">
            <a:avLst/>
          </a:prstGeom>
          <a:solidFill>
            <a:srgbClr val="B8D200"/>
          </a:solidFill>
          <a:ln>
            <a:noFill/>
          </a:ln>
          <a:effectLst>
            <a:outerShdw blurRad="50800" dist="38100" dir="2700000" algn="tl" rotWithShape="0">
              <a:prstClr val="black">
                <a:alpha val="40000"/>
              </a:prstClr>
            </a:outerShdw>
          </a:effectLst>
        </p:spPr>
        <p:txBody>
          <a:bodyPr wrap="none" lIns="0" tIns="36000" rIns="0" bIns="0" rtlCol="0" anchor="ctr" anchorCtr="0">
            <a:spAutoFit/>
          </a:bodyPr>
          <a:lstStyle/>
          <a:p>
            <a:pPr algn="ctr" defTabSz="914400" fontAlgn="auto">
              <a:spcBef>
                <a:spcPts val="0"/>
              </a:spcBef>
              <a:spcAft>
                <a:spcPts val="0"/>
              </a:spcAft>
            </a:pPr>
            <a:r>
              <a:rPr lang="en-US" altLang="ja-JP" sz="800" b="1" dirty="0" smtClean="0">
                <a:solidFill>
                  <a:prstClr val="black"/>
                </a:solidFill>
                <a:latin typeface="メイリオ" pitchFamily="50" charset="-128"/>
                <a:ea typeface="メイリオ" pitchFamily="50" charset="-128"/>
                <a:cs typeface="メイリオ" pitchFamily="50" charset="-128"/>
              </a:rPr>
              <a:t>Fukuoka Tower</a:t>
            </a:r>
            <a:endParaRPr lang="ja-JP" altLang="en-US" sz="900" b="1" dirty="0">
              <a:solidFill>
                <a:prstClr val="black"/>
              </a:solidFill>
              <a:latin typeface="メイリオ" pitchFamily="50" charset="-128"/>
              <a:ea typeface="メイリオ" pitchFamily="50" charset="-128"/>
              <a:cs typeface="メイリオ" pitchFamily="50" charset="-128"/>
            </a:endParaRPr>
          </a:p>
        </p:txBody>
      </p:sp>
      <p:sp>
        <p:nvSpPr>
          <p:cNvPr id="315" name="角丸四角形 314"/>
          <p:cNvSpPr/>
          <p:nvPr/>
        </p:nvSpPr>
        <p:spPr>
          <a:xfrm>
            <a:off x="3163832" y="3291162"/>
            <a:ext cx="933878" cy="176426"/>
          </a:xfrm>
          <a:prstGeom prst="roundRect">
            <a:avLst/>
          </a:prstGeom>
          <a:solidFill>
            <a:srgbClr val="B8D200"/>
          </a:solidFill>
          <a:ln>
            <a:noFill/>
          </a:ln>
          <a:effectLst>
            <a:outerShdw blurRad="50800" dist="38100" dir="2700000" algn="tl" rotWithShape="0">
              <a:prstClr val="black">
                <a:alpha val="40000"/>
              </a:prstClr>
            </a:outerShdw>
          </a:effectLst>
        </p:spPr>
        <p:txBody>
          <a:bodyPr wrap="none" lIns="0" tIns="36000" rIns="0" bIns="0" rtlCol="0" anchor="ctr" anchorCtr="0">
            <a:spAutoFit/>
          </a:bodyPr>
          <a:lstStyle/>
          <a:p>
            <a:pPr algn="ctr" defTabSz="914400" fontAlgn="auto">
              <a:spcBef>
                <a:spcPts val="0"/>
              </a:spcBef>
              <a:spcAft>
                <a:spcPts val="0"/>
              </a:spcAft>
            </a:pPr>
            <a:r>
              <a:rPr lang="en-US" altLang="ja-JP" sz="800" b="1" dirty="0" smtClean="0">
                <a:solidFill>
                  <a:prstClr val="black"/>
                </a:solidFill>
                <a:latin typeface="メイリオ" pitchFamily="50" charset="-128"/>
                <a:ea typeface="メイリオ" pitchFamily="50" charset="-128"/>
                <a:cs typeface="メイリオ" pitchFamily="50" charset="-128"/>
              </a:rPr>
              <a:t>SRP Center Bldg.</a:t>
            </a:r>
            <a:endParaRPr lang="ja-JP" altLang="en-US" sz="800" b="1" dirty="0">
              <a:solidFill>
                <a:prstClr val="black"/>
              </a:solidFill>
              <a:latin typeface="メイリオ" pitchFamily="50" charset="-128"/>
              <a:ea typeface="メイリオ" pitchFamily="50" charset="-128"/>
              <a:cs typeface="メイリオ" pitchFamily="50" charset="-128"/>
            </a:endParaRPr>
          </a:p>
        </p:txBody>
      </p:sp>
      <p:sp>
        <p:nvSpPr>
          <p:cNvPr id="316" name="角丸四角形 315"/>
          <p:cNvSpPr/>
          <p:nvPr/>
        </p:nvSpPr>
        <p:spPr>
          <a:xfrm>
            <a:off x="2747913" y="4701617"/>
            <a:ext cx="878336" cy="176426"/>
          </a:xfrm>
          <a:prstGeom prst="roundRect">
            <a:avLst/>
          </a:prstGeom>
          <a:solidFill>
            <a:srgbClr val="B8D200"/>
          </a:solidFill>
          <a:ln>
            <a:noFill/>
          </a:ln>
          <a:effectLst>
            <a:outerShdw blurRad="50800" dist="38100" dir="2700000" algn="tl" rotWithShape="0">
              <a:prstClr val="black">
                <a:alpha val="40000"/>
              </a:prstClr>
            </a:outerShdw>
          </a:effectLst>
        </p:spPr>
        <p:txBody>
          <a:bodyPr wrap="square" lIns="0" tIns="36000" rIns="0" bIns="0" rtlCol="0" anchor="ctr" anchorCtr="0">
            <a:spAutoFit/>
          </a:bodyPr>
          <a:lstStyle/>
          <a:p>
            <a:pPr algn="ctr" defTabSz="914400" fontAlgn="auto">
              <a:spcBef>
                <a:spcPts val="0"/>
              </a:spcBef>
              <a:spcAft>
                <a:spcPts val="0"/>
              </a:spcAft>
            </a:pPr>
            <a:r>
              <a:rPr lang="en-US" altLang="ja-JP" sz="800" b="1" dirty="0" err="1" smtClean="0">
                <a:solidFill>
                  <a:prstClr val="black"/>
                </a:solidFill>
                <a:latin typeface="メイリオ" pitchFamily="50" charset="-128"/>
                <a:ea typeface="メイリオ" pitchFamily="50" charset="-128"/>
                <a:cs typeface="メイリオ" pitchFamily="50" charset="-128"/>
              </a:rPr>
              <a:t>Fukufuku</a:t>
            </a:r>
            <a:r>
              <a:rPr lang="en-US" altLang="ja-JP" sz="800" b="1" dirty="0" smtClean="0">
                <a:solidFill>
                  <a:prstClr val="black"/>
                </a:solidFill>
                <a:latin typeface="メイリオ" pitchFamily="50" charset="-128"/>
                <a:ea typeface="メイリオ" pitchFamily="50" charset="-128"/>
                <a:cs typeface="メイリオ" pitchFamily="50" charset="-128"/>
              </a:rPr>
              <a:t> Plaza</a:t>
            </a:r>
            <a:endParaRPr lang="ja-JP" altLang="en-US" sz="800" b="1" dirty="0">
              <a:solidFill>
                <a:prstClr val="black"/>
              </a:solidFill>
              <a:latin typeface="メイリオ" pitchFamily="50" charset="-128"/>
              <a:ea typeface="メイリオ" pitchFamily="50" charset="-128"/>
              <a:cs typeface="メイリオ" pitchFamily="50" charset="-128"/>
            </a:endParaRPr>
          </a:p>
        </p:txBody>
      </p:sp>
      <p:sp>
        <p:nvSpPr>
          <p:cNvPr id="317" name="角丸四角形 316"/>
          <p:cNvSpPr/>
          <p:nvPr/>
        </p:nvSpPr>
        <p:spPr>
          <a:xfrm>
            <a:off x="4929124" y="4298725"/>
            <a:ext cx="764242" cy="312634"/>
          </a:xfrm>
          <a:prstGeom prst="roundRect">
            <a:avLst/>
          </a:prstGeom>
          <a:solidFill>
            <a:srgbClr val="B8D200"/>
          </a:solidFill>
          <a:ln>
            <a:noFill/>
          </a:ln>
          <a:effectLst>
            <a:outerShdw blurRad="50800" dist="38100" dir="2700000" algn="tl" rotWithShape="0">
              <a:prstClr val="black">
                <a:alpha val="40000"/>
              </a:prstClr>
            </a:outerShdw>
          </a:effectLst>
        </p:spPr>
        <p:txBody>
          <a:bodyPr wrap="none" lIns="0" tIns="36000" rIns="0" bIns="0" rtlCol="0" anchor="ctr" anchorCtr="0">
            <a:spAutoFit/>
          </a:bodyPr>
          <a:lstStyle/>
          <a:p>
            <a:pPr algn="ctr" defTabSz="914400" fontAlgn="auto">
              <a:spcBef>
                <a:spcPts val="0"/>
              </a:spcBef>
              <a:spcAft>
                <a:spcPts val="0"/>
              </a:spcAft>
            </a:pPr>
            <a:r>
              <a:rPr lang="en-US" altLang="ja-JP" sz="800" b="1" dirty="0" smtClean="0">
                <a:solidFill>
                  <a:prstClr val="black"/>
                </a:solidFill>
                <a:latin typeface="メイリオ" pitchFamily="50" charset="-128"/>
                <a:ea typeface="メイリオ" pitchFamily="50" charset="-128"/>
                <a:cs typeface="メイリオ" pitchFamily="50" charset="-128"/>
              </a:rPr>
              <a:t>City Museum </a:t>
            </a:r>
          </a:p>
          <a:p>
            <a:pPr algn="ctr" defTabSz="914400" fontAlgn="auto">
              <a:spcBef>
                <a:spcPts val="0"/>
              </a:spcBef>
              <a:spcAft>
                <a:spcPts val="0"/>
              </a:spcAft>
            </a:pPr>
            <a:r>
              <a:rPr lang="en-US" altLang="ja-JP" sz="800" b="1" dirty="0">
                <a:solidFill>
                  <a:prstClr val="black"/>
                </a:solidFill>
                <a:latin typeface="メイリオ" pitchFamily="50" charset="-128"/>
                <a:ea typeface="メイリオ" pitchFamily="50" charset="-128"/>
                <a:cs typeface="メイリオ" pitchFamily="50" charset="-128"/>
              </a:rPr>
              <a:t>o</a:t>
            </a:r>
            <a:r>
              <a:rPr lang="en-US" altLang="ja-JP" sz="800" b="1" dirty="0" smtClean="0">
                <a:solidFill>
                  <a:prstClr val="black"/>
                </a:solidFill>
                <a:latin typeface="メイリオ" pitchFamily="50" charset="-128"/>
                <a:ea typeface="メイリオ" pitchFamily="50" charset="-128"/>
                <a:cs typeface="メイリオ" pitchFamily="50" charset="-128"/>
              </a:rPr>
              <a:t>f Art</a:t>
            </a:r>
            <a:endParaRPr lang="ja-JP" altLang="en-US" sz="800" b="1" dirty="0">
              <a:solidFill>
                <a:prstClr val="black"/>
              </a:solidFill>
              <a:latin typeface="メイリオ" pitchFamily="50" charset="-128"/>
              <a:ea typeface="メイリオ" pitchFamily="50" charset="-128"/>
              <a:cs typeface="メイリオ" pitchFamily="50" charset="-128"/>
            </a:endParaRPr>
          </a:p>
        </p:txBody>
      </p:sp>
      <p:sp>
        <p:nvSpPr>
          <p:cNvPr id="318" name="角丸四角形 317"/>
          <p:cNvSpPr/>
          <p:nvPr/>
        </p:nvSpPr>
        <p:spPr>
          <a:xfrm>
            <a:off x="4130660" y="2969420"/>
            <a:ext cx="547849" cy="312634"/>
          </a:xfrm>
          <a:prstGeom prst="roundRect">
            <a:avLst/>
          </a:prstGeom>
          <a:solidFill>
            <a:srgbClr val="FF99CC"/>
          </a:solidFill>
          <a:ln>
            <a:noFill/>
          </a:ln>
          <a:effectLst>
            <a:outerShdw blurRad="50800" dist="38100" dir="2700000" algn="tl" rotWithShape="0">
              <a:prstClr val="black">
                <a:alpha val="40000"/>
              </a:prstClr>
            </a:outerShdw>
          </a:effectLst>
        </p:spPr>
        <p:txBody>
          <a:bodyPr wrap="none" lIns="0" tIns="36000" rIns="0" bIns="0" rtlCol="0" anchor="ctr" anchorCtr="0">
            <a:spAutoFit/>
          </a:bodyPr>
          <a:lstStyle/>
          <a:p>
            <a:pPr algn="ctr" defTabSz="914400" fontAlgn="auto">
              <a:spcBef>
                <a:spcPts val="0"/>
              </a:spcBef>
              <a:spcAft>
                <a:spcPts val="0"/>
              </a:spcAft>
            </a:pPr>
            <a:r>
              <a:rPr lang="en-US" altLang="ja-JP" sz="800" b="1" dirty="0" err="1" smtClean="0">
                <a:solidFill>
                  <a:prstClr val="black"/>
                </a:solidFill>
                <a:latin typeface="メイリオ" pitchFamily="50" charset="-128"/>
                <a:ea typeface="メイリオ" pitchFamily="50" charset="-128"/>
                <a:cs typeface="メイリオ" pitchFamily="50" charset="-128"/>
              </a:rPr>
              <a:t>Fukugin</a:t>
            </a:r>
            <a:endParaRPr lang="en-US" altLang="ja-JP" sz="800" b="1" dirty="0">
              <a:solidFill>
                <a:prstClr val="black"/>
              </a:solidFill>
              <a:latin typeface="メイリオ" pitchFamily="50" charset="-128"/>
              <a:ea typeface="メイリオ" pitchFamily="50" charset="-128"/>
              <a:cs typeface="メイリオ" pitchFamily="50" charset="-128"/>
            </a:endParaRPr>
          </a:p>
          <a:p>
            <a:pPr algn="ctr" defTabSz="914400" fontAlgn="auto">
              <a:spcBef>
                <a:spcPts val="0"/>
              </a:spcBef>
              <a:spcAft>
                <a:spcPts val="0"/>
              </a:spcAft>
            </a:pPr>
            <a:r>
              <a:rPr lang="en-US" altLang="ja-JP" sz="800" b="1" dirty="0" smtClean="0">
                <a:solidFill>
                  <a:prstClr val="black"/>
                </a:solidFill>
                <a:latin typeface="メイリオ" pitchFamily="50" charset="-128"/>
                <a:ea typeface="メイリオ" pitchFamily="50" charset="-128"/>
                <a:cs typeface="メイリオ" pitchFamily="50" charset="-128"/>
              </a:rPr>
              <a:t>HQ. Plaza</a:t>
            </a:r>
            <a:endParaRPr lang="en-US" altLang="ja-JP" sz="800" b="1" dirty="0">
              <a:solidFill>
                <a:prstClr val="black"/>
              </a:solidFill>
              <a:latin typeface="メイリオ" pitchFamily="50" charset="-128"/>
              <a:ea typeface="メイリオ" pitchFamily="50" charset="-128"/>
              <a:cs typeface="メイリオ" pitchFamily="50" charset="-128"/>
            </a:endParaRPr>
          </a:p>
        </p:txBody>
      </p:sp>
      <p:sp>
        <p:nvSpPr>
          <p:cNvPr id="319" name="角丸四角形 318"/>
          <p:cNvSpPr/>
          <p:nvPr/>
        </p:nvSpPr>
        <p:spPr>
          <a:xfrm>
            <a:off x="6832497" y="6011917"/>
            <a:ext cx="948470" cy="312634"/>
          </a:xfrm>
          <a:prstGeom prst="roundRect">
            <a:avLst/>
          </a:prstGeom>
          <a:solidFill>
            <a:srgbClr val="FF99CC"/>
          </a:solidFill>
          <a:ln>
            <a:noFill/>
          </a:ln>
          <a:effectLst>
            <a:outerShdw blurRad="50800" dist="38100" dir="2700000" algn="tl" rotWithShape="0">
              <a:prstClr val="black">
                <a:alpha val="40000"/>
              </a:prstClr>
            </a:outerShdw>
          </a:effectLst>
        </p:spPr>
        <p:txBody>
          <a:bodyPr wrap="none" lIns="0" tIns="36000" rIns="0" bIns="0" rtlCol="0" anchor="ctr" anchorCtr="0">
            <a:spAutoFit/>
          </a:bodyPr>
          <a:lstStyle/>
          <a:p>
            <a:pPr algn="ctr" defTabSz="914400" fontAlgn="auto">
              <a:spcBef>
                <a:spcPts val="0"/>
              </a:spcBef>
              <a:spcAft>
                <a:spcPts val="0"/>
              </a:spcAft>
            </a:pPr>
            <a:r>
              <a:rPr lang="en-US" altLang="ja-JP" sz="800" b="1" dirty="0" smtClean="0">
                <a:solidFill>
                  <a:prstClr val="black"/>
                </a:solidFill>
                <a:latin typeface="メイリオ" pitchFamily="50" charset="-128"/>
                <a:ea typeface="メイリオ" pitchFamily="50" charset="-128"/>
                <a:cs typeface="メイリオ" pitchFamily="50" charset="-128"/>
              </a:rPr>
              <a:t>Hotel New </a:t>
            </a:r>
            <a:r>
              <a:rPr lang="en-US" altLang="ja-JP" sz="800" b="1" dirty="0" err="1" smtClean="0">
                <a:solidFill>
                  <a:prstClr val="black"/>
                </a:solidFill>
                <a:latin typeface="メイリオ" pitchFamily="50" charset="-128"/>
                <a:ea typeface="メイリオ" pitchFamily="50" charset="-128"/>
                <a:cs typeface="メイリオ" pitchFamily="50" charset="-128"/>
              </a:rPr>
              <a:t>Otani</a:t>
            </a:r>
            <a:r>
              <a:rPr lang="en-US" altLang="ja-JP" sz="800" b="1" dirty="0" smtClean="0">
                <a:solidFill>
                  <a:prstClr val="black"/>
                </a:solidFill>
                <a:latin typeface="メイリオ" pitchFamily="50" charset="-128"/>
                <a:ea typeface="メイリオ" pitchFamily="50" charset="-128"/>
                <a:cs typeface="メイリオ" pitchFamily="50" charset="-128"/>
              </a:rPr>
              <a:t> </a:t>
            </a:r>
          </a:p>
          <a:p>
            <a:pPr algn="ctr" defTabSz="914400" fontAlgn="auto">
              <a:spcBef>
                <a:spcPts val="0"/>
              </a:spcBef>
              <a:spcAft>
                <a:spcPts val="0"/>
              </a:spcAft>
            </a:pPr>
            <a:r>
              <a:rPr lang="en-US" altLang="ja-JP" sz="800" b="1" dirty="0" smtClean="0">
                <a:solidFill>
                  <a:prstClr val="black"/>
                </a:solidFill>
                <a:latin typeface="メイリオ" pitchFamily="50" charset="-128"/>
                <a:ea typeface="メイリオ" pitchFamily="50" charset="-128"/>
                <a:cs typeface="メイリオ" pitchFamily="50" charset="-128"/>
              </a:rPr>
              <a:t>Hakata</a:t>
            </a:r>
            <a:endParaRPr lang="en-US" altLang="ja-JP" sz="800" b="1" dirty="0">
              <a:solidFill>
                <a:prstClr val="black"/>
              </a:solidFill>
              <a:latin typeface="メイリオ" pitchFamily="50" charset="-128"/>
              <a:ea typeface="メイリオ" pitchFamily="50" charset="-128"/>
              <a:cs typeface="メイリオ" pitchFamily="50" charset="-128"/>
            </a:endParaRPr>
          </a:p>
        </p:txBody>
      </p:sp>
      <p:sp>
        <p:nvSpPr>
          <p:cNvPr id="320" name="角丸四角形 319"/>
          <p:cNvSpPr/>
          <p:nvPr/>
        </p:nvSpPr>
        <p:spPr>
          <a:xfrm>
            <a:off x="4036668" y="3517764"/>
            <a:ext cx="426244" cy="176426"/>
          </a:xfrm>
          <a:prstGeom prst="roundRect">
            <a:avLst/>
          </a:prstGeom>
          <a:solidFill>
            <a:srgbClr val="B8D200"/>
          </a:solidFill>
          <a:ln>
            <a:noFill/>
          </a:ln>
          <a:effectLst>
            <a:outerShdw blurRad="50800" dist="38100" dir="2700000" algn="tl" rotWithShape="0">
              <a:prstClr val="black">
                <a:alpha val="40000"/>
              </a:prstClr>
            </a:outerShdw>
          </a:effectLst>
        </p:spPr>
        <p:txBody>
          <a:bodyPr wrap="none" lIns="0" tIns="36000" rIns="0" bIns="0" rtlCol="0" anchor="ctr" anchorCtr="0">
            <a:spAutoFit/>
          </a:bodyPr>
          <a:lstStyle/>
          <a:p>
            <a:pPr algn="ctr" defTabSz="914400" fontAlgn="auto">
              <a:spcBef>
                <a:spcPts val="0"/>
              </a:spcBef>
              <a:spcAft>
                <a:spcPts val="0"/>
              </a:spcAft>
            </a:pPr>
            <a:r>
              <a:rPr lang="en-US" altLang="ja-JP" sz="800" b="1" dirty="0" err="1" smtClean="0">
                <a:solidFill>
                  <a:prstClr val="black"/>
                </a:solidFill>
                <a:latin typeface="メイリオ" pitchFamily="50" charset="-128"/>
                <a:ea typeface="メイリオ" pitchFamily="50" charset="-128"/>
                <a:cs typeface="メイリオ" pitchFamily="50" charset="-128"/>
              </a:rPr>
              <a:t>Asumin</a:t>
            </a:r>
            <a:endParaRPr lang="ja-JP" altLang="en-US" sz="900" b="1" dirty="0">
              <a:solidFill>
                <a:prstClr val="black"/>
              </a:solidFill>
              <a:latin typeface="メイリオ" pitchFamily="50" charset="-128"/>
              <a:ea typeface="メイリオ" pitchFamily="50" charset="-128"/>
              <a:cs typeface="メイリオ" pitchFamily="50" charset="-128"/>
            </a:endParaRPr>
          </a:p>
        </p:txBody>
      </p:sp>
      <p:sp>
        <p:nvSpPr>
          <p:cNvPr id="321" name="角丸四角形 320"/>
          <p:cNvSpPr/>
          <p:nvPr/>
        </p:nvSpPr>
        <p:spPr>
          <a:xfrm>
            <a:off x="7852869" y="5877282"/>
            <a:ext cx="801304" cy="312634"/>
          </a:xfrm>
          <a:prstGeom prst="roundRect">
            <a:avLst/>
          </a:prstGeom>
          <a:solidFill>
            <a:srgbClr val="FF99CC"/>
          </a:solidFill>
          <a:ln>
            <a:noFill/>
          </a:ln>
          <a:effectLst>
            <a:outerShdw blurRad="50800" dist="38100" dir="2700000" algn="tl" rotWithShape="0">
              <a:prstClr val="black">
                <a:alpha val="40000"/>
              </a:prstClr>
            </a:outerShdw>
          </a:effectLst>
        </p:spPr>
        <p:txBody>
          <a:bodyPr wrap="square" lIns="0" tIns="36000" rIns="0" bIns="0" rtlCol="0" anchor="ctr" anchorCtr="0">
            <a:spAutoFit/>
          </a:bodyPr>
          <a:lstStyle/>
          <a:p>
            <a:pPr algn="ctr" defTabSz="914400" fontAlgn="auto">
              <a:spcBef>
                <a:spcPts val="0"/>
              </a:spcBef>
              <a:spcAft>
                <a:spcPts val="0"/>
              </a:spcAft>
            </a:pPr>
            <a:r>
              <a:rPr lang="en-US" altLang="ja-JP" sz="800" b="1" dirty="0" smtClean="0">
                <a:solidFill>
                  <a:prstClr val="black"/>
                </a:solidFill>
                <a:latin typeface="メイリオ" pitchFamily="50" charset="-128"/>
                <a:ea typeface="メイリオ" pitchFamily="50" charset="-128"/>
                <a:cs typeface="メイリオ" pitchFamily="50" charset="-128"/>
              </a:rPr>
              <a:t>Minami Fukuoka St.</a:t>
            </a:r>
          </a:p>
        </p:txBody>
      </p:sp>
      <p:sp>
        <p:nvSpPr>
          <p:cNvPr id="322" name="角丸四角形 321"/>
          <p:cNvSpPr/>
          <p:nvPr/>
        </p:nvSpPr>
        <p:spPr>
          <a:xfrm>
            <a:off x="7117432" y="5543502"/>
            <a:ext cx="735437" cy="312634"/>
          </a:xfrm>
          <a:prstGeom prst="roundRect">
            <a:avLst/>
          </a:prstGeom>
          <a:solidFill>
            <a:srgbClr val="FF99CC"/>
          </a:solidFill>
          <a:ln>
            <a:noFill/>
          </a:ln>
          <a:effectLst>
            <a:outerShdw blurRad="50800" dist="38100" dir="2700000" algn="tl" rotWithShape="0">
              <a:prstClr val="black">
                <a:alpha val="40000"/>
              </a:prstClr>
            </a:outerShdw>
          </a:effectLst>
        </p:spPr>
        <p:txBody>
          <a:bodyPr wrap="square" lIns="0" tIns="36000" rIns="0" bIns="0" rtlCol="0" anchor="ctr" anchorCtr="0">
            <a:spAutoFit/>
          </a:bodyPr>
          <a:lstStyle/>
          <a:p>
            <a:pPr algn="ctr" defTabSz="914400" fontAlgn="auto">
              <a:spcBef>
                <a:spcPts val="0"/>
              </a:spcBef>
              <a:spcAft>
                <a:spcPts val="0"/>
              </a:spcAft>
            </a:pPr>
            <a:r>
              <a:rPr lang="en-US" altLang="ja-JP" sz="800" b="1" dirty="0" smtClean="0">
                <a:solidFill>
                  <a:prstClr val="black"/>
                </a:solidFill>
                <a:latin typeface="メイリオ" pitchFamily="50" charset="-128"/>
                <a:ea typeface="メイリオ" pitchFamily="50" charset="-128"/>
                <a:cs typeface="メイリオ" pitchFamily="50" charset="-128"/>
              </a:rPr>
              <a:t>Sutton Hotel</a:t>
            </a:r>
          </a:p>
          <a:p>
            <a:pPr algn="ctr" defTabSz="914400" fontAlgn="auto">
              <a:spcBef>
                <a:spcPts val="0"/>
              </a:spcBef>
              <a:spcAft>
                <a:spcPts val="0"/>
              </a:spcAft>
            </a:pPr>
            <a:r>
              <a:rPr lang="en-US" altLang="ja-JP" sz="800" b="1" dirty="0" smtClean="0">
                <a:solidFill>
                  <a:prstClr val="black"/>
                </a:solidFill>
                <a:latin typeface="メイリオ" pitchFamily="50" charset="-128"/>
                <a:ea typeface="メイリオ" pitchFamily="50" charset="-128"/>
                <a:cs typeface="メイリオ" pitchFamily="50" charset="-128"/>
              </a:rPr>
              <a:t>Hakata City</a:t>
            </a:r>
            <a:endParaRPr lang="en-US" altLang="ja-JP" sz="800" b="1" dirty="0">
              <a:solidFill>
                <a:prstClr val="black"/>
              </a:solidFill>
              <a:latin typeface="メイリオ" pitchFamily="50" charset="-128"/>
              <a:ea typeface="メイリオ" pitchFamily="50" charset="-128"/>
              <a:cs typeface="メイリオ" pitchFamily="50" charset="-128"/>
            </a:endParaRPr>
          </a:p>
        </p:txBody>
      </p:sp>
      <p:sp>
        <p:nvSpPr>
          <p:cNvPr id="323" name="角丸四角形 322"/>
          <p:cNvSpPr/>
          <p:nvPr/>
        </p:nvSpPr>
        <p:spPr>
          <a:xfrm>
            <a:off x="7059516" y="4912808"/>
            <a:ext cx="580628" cy="176426"/>
          </a:xfrm>
          <a:prstGeom prst="roundRect">
            <a:avLst/>
          </a:prstGeom>
          <a:solidFill>
            <a:srgbClr val="FF99CC"/>
          </a:solidFill>
          <a:ln>
            <a:noFill/>
          </a:ln>
          <a:effectLst>
            <a:outerShdw blurRad="50800" dist="38100" dir="2700000" algn="tl" rotWithShape="0">
              <a:prstClr val="black">
                <a:alpha val="40000"/>
              </a:prstClr>
            </a:outerShdw>
          </a:effectLst>
        </p:spPr>
        <p:txBody>
          <a:bodyPr wrap="none" lIns="0" tIns="36000" rIns="0" bIns="0" rtlCol="0" anchor="ctr" anchorCtr="0">
            <a:spAutoFit/>
          </a:bodyPr>
          <a:lstStyle/>
          <a:p>
            <a:pPr algn="ctr" defTabSz="914400" fontAlgn="auto">
              <a:spcBef>
                <a:spcPts val="0"/>
              </a:spcBef>
              <a:spcAft>
                <a:spcPts val="0"/>
              </a:spcAft>
            </a:pPr>
            <a:r>
              <a:rPr lang="en-US" altLang="ja-JP" sz="800" b="1" dirty="0" smtClean="0">
                <a:solidFill>
                  <a:prstClr val="black"/>
                </a:solidFill>
                <a:latin typeface="メイリオ" pitchFamily="50" charset="-128"/>
                <a:ea typeface="メイリオ" pitchFamily="50" charset="-128"/>
                <a:cs typeface="メイリオ" pitchFamily="50" charset="-128"/>
              </a:rPr>
              <a:t>Hakata St.</a:t>
            </a:r>
            <a:endParaRPr lang="ja-JP" altLang="en-US" sz="800" b="1" dirty="0">
              <a:solidFill>
                <a:prstClr val="black"/>
              </a:solidFill>
              <a:latin typeface="メイリオ" pitchFamily="50" charset="-128"/>
              <a:ea typeface="メイリオ" pitchFamily="50" charset="-128"/>
              <a:cs typeface="メイリオ" pitchFamily="50" charset="-128"/>
            </a:endParaRPr>
          </a:p>
        </p:txBody>
      </p:sp>
      <p:sp>
        <p:nvSpPr>
          <p:cNvPr id="324" name="角丸四角形 323"/>
          <p:cNvSpPr/>
          <p:nvPr/>
        </p:nvSpPr>
        <p:spPr>
          <a:xfrm>
            <a:off x="7695198" y="4966688"/>
            <a:ext cx="905582" cy="312634"/>
          </a:xfrm>
          <a:prstGeom prst="roundRect">
            <a:avLst/>
          </a:prstGeom>
          <a:solidFill>
            <a:srgbClr val="FF99CC"/>
          </a:solidFill>
          <a:ln>
            <a:noFill/>
          </a:ln>
          <a:effectLst>
            <a:outerShdw blurRad="50800" dist="38100" dir="2700000" algn="tl" rotWithShape="0">
              <a:prstClr val="black">
                <a:alpha val="40000"/>
              </a:prstClr>
            </a:outerShdw>
          </a:effectLst>
        </p:spPr>
        <p:txBody>
          <a:bodyPr wrap="none" lIns="0" tIns="36000" rIns="0" bIns="0" rtlCol="0" anchor="ctr" anchorCtr="0">
            <a:spAutoFit/>
          </a:bodyPr>
          <a:lstStyle/>
          <a:p>
            <a:pPr algn="ctr" defTabSz="914400" fontAlgn="auto">
              <a:spcBef>
                <a:spcPts val="0"/>
              </a:spcBef>
              <a:spcAft>
                <a:spcPts val="0"/>
              </a:spcAft>
            </a:pPr>
            <a:r>
              <a:rPr lang="en-US" altLang="ja-JP" sz="800" b="1" dirty="0" smtClean="0">
                <a:solidFill>
                  <a:prstClr val="black"/>
                </a:solidFill>
                <a:latin typeface="メイリオ" pitchFamily="50" charset="-128"/>
                <a:ea typeface="メイリオ" pitchFamily="50" charset="-128"/>
                <a:cs typeface="メイリオ" pitchFamily="50" charset="-128"/>
              </a:rPr>
              <a:t>Fukuoka Airport</a:t>
            </a:r>
            <a:endParaRPr lang="en-US" altLang="ja-JP" sz="800" b="1" dirty="0">
              <a:solidFill>
                <a:prstClr val="black"/>
              </a:solidFill>
              <a:latin typeface="メイリオ" pitchFamily="50" charset="-128"/>
              <a:ea typeface="メイリオ" pitchFamily="50" charset="-128"/>
              <a:cs typeface="メイリオ" pitchFamily="50" charset="-128"/>
            </a:endParaRPr>
          </a:p>
          <a:p>
            <a:pPr algn="ctr" defTabSz="914400" fontAlgn="auto">
              <a:spcBef>
                <a:spcPts val="0"/>
              </a:spcBef>
              <a:spcAft>
                <a:spcPts val="0"/>
              </a:spcAft>
            </a:pPr>
            <a:r>
              <a:rPr lang="en-US" altLang="ja-JP" sz="800" b="1" dirty="0" smtClean="0">
                <a:solidFill>
                  <a:prstClr val="black"/>
                </a:solidFill>
                <a:latin typeface="メイリオ" pitchFamily="50" charset="-128"/>
                <a:ea typeface="メイリオ" pitchFamily="50" charset="-128"/>
                <a:cs typeface="メイリオ" pitchFamily="50" charset="-128"/>
              </a:rPr>
              <a:t>(International)</a:t>
            </a:r>
            <a:endParaRPr lang="ja-JP" altLang="en-US" sz="800" dirty="0">
              <a:solidFill>
                <a:prstClr val="black"/>
              </a:solidFill>
              <a:latin typeface="メイリオ" pitchFamily="50" charset="-128"/>
              <a:ea typeface="メイリオ" pitchFamily="50" charset="-128"/>
              <a:cs typeface="メイリオ" pitchFamily="50" charset="-128"/>
            </a:endParaRPr>
          </a:p>
        </p:txBody>
      </p:sp>
      <p:sp>
        <p:nvSpPr>
          <p:cNvPr id="325" name="角丸四角形 324"/>
          <p:cNvSpPr/>
          <p:nvPr/>
        </p:nvSpPr>
        <p:spPr>
          <a:xfrm>
            <a:off x="7809477" y="4304730"/>
            <a:ext cx="637217" cy="176426"/>
          </a:xfrm>
          <a:prstGeom prst="roundRect">
            <a:avLst/>
          </a:prstGeom>
          <a:solidFill>
            <a:srgbClr val="FF99CC"/>
          </a:solidFill>
          <a:ln>
            <a:noFill/>
          </a:ln>
          <a:effectLst>
            <a:outerShdw blurRad="50800" dist="38100" dir="2700000" algn="tl" rotWithShape="0">
              <a:prstClr val="black">
                <a:alpha val="40000"/>
              </a:prstClr>
            </a:outerShdw>
          </a:effectLst>
        </p:spPr>
        <p:txBody>
          <a:bodyPr wrap="square" lIns="0" tIns="36000" rIns="0" bIns="0" rtlCol="0" anchor="ctr" anchorCtr="0">
            <a:spAutoFit/>
          </a:bodyPr>
          <a:lstStyle/>
          <a:p>
            <a:pPr algn="ctr" defTabSz="914400" fontAlgn="auto">
              <a:spcBef>
                <a:spcPts val="0"/>
              </a:spcBef>
              <a:spcAft>
                <a:spcPts val="0"/>
              </a:spcAft>
            </a:pPr>
            <a:r>
              <a:rPr lang="en-US" altLang="ja-JP" sz="800" b="1" dirty="0" smtClean="0">
                <a:solidFill>
                  <a:prstClr val="black"/>
                </a:solidFill>
                <a:latin typeface="メイリオ" pitchFamily="50" charset="-128"/>
                <a:ea typeface="メイリオ" pitchFamily="50" charset="-128"/>
                <a:cs typeface="メイリオ" pitchFamily="50" charset="-128"/>
              </a:rPr>
              <a:t>Toyo Hotel</a:t>
            </a:r>
            <a:endParaRPr lang="ja-JP" altLang="en-US" sz="800" b="1" dirty="0">
              <a:solidFill>
                <a:prstClr val="black"/>
              </a:solidFill>
              <a:latin typeface="メイリオ" pitchFamily="50" charset="-128"/>
              <a:ea typeface="メイリオ" pitchFamily="50" charset="-128"/>
              <a:cs typeface="メイリオ" pitchFamily="50" charset="-128"/>
            </a:endParaRPr>
          </a:p>
        </p:txBody>
      </p:sp>
      <p:sp>
        <p:nvSpPr>
          <p:cNvPr id="326" name="角丸四角形 325"/>
          <p:cNvSpPr/>
          <p:nvPr/>
        </p:nvSpPr>
        <p:spPr>
          <a:xfrm>
            <a:off x="7315621" y="2982344"/>
            <a:ext cx="800112" cy="176426"/>
          </a:xfrm>
          <a:prstGeom prst="roundRect">
            <a:avLst/>
          </a:prstGeom>
          <a:solidFill>
            <a:srgbClr val="FF99CC"/>
          </a:solidFill>
          <a:ln>
            <a:noFill/>
          </a:ln>
          <a:effectLst>
            <a:outerShdw blurRad="50800" dist="38100" dir="2700000" algn="tl" rotWithShape="0">
              <a:prstClr val="black">
                <a:alpha val="40000"/>
              </a:prstClr>
            </a:outerShdw>
          </a:effectLst>
        </p:spPr>
        <p:txBody>
          <a:bodyPr wrap="square" lIns="0" tIns="36000" rIns="0" bIns="0" rtlCol="0" anchor="ctr" anchorCtr="0">
            <a:spAutoFit/>
          </a:bodyPr>
          <a:lstStyle/>
          <a:p>
            <a:pPr algn="ctr" defTabSz="914400" fontAlgn="auto">
              <a:spcBef>
                <a:spcPts val="0"/>
              </a:spcBef>
              <a:spcAft>
                <a:spcPts val="0"/>
              </a:spcAft>
            </a:pPr>
            <a:r>
              <a:rPr lang="en-US" altLang="ja-JP" sz="800" b="1" dirty="0" err="1" smtClean="0">
                <a:solidFill>
                  <a:prstClr val="black"/>
                </a:solidFill>
                <a:latin typeface="メイリオ" pitchFamily="50" charset="-128"/>
                <a:ea typeface="メイリオ" pitchFamily="50" charset="-128"/>
                <a:cs typeface="メイリオ" pitchFamily="50" charset="-128"/>
              </a:rPr>
              <a:t>Yoshizuka</a:t>
            </a:r>
            <a:r>
              <a:rPr lang="en-US" altLang="ja-JP" sz="800" b="1" dirty="0" smtClean="0">
                <a:solidFill>
                  <a:prstClr val="black"/>
                </a:solidFill>
                <a:latin typeface="メイリオ" pitchFamily="50" charset="-128"/>
                <a:ea typeface="メイリオ" pitchFamily="50" charset="-128"/>
                <a:cs typeface="メイリオ" pitchFamily="50" charset="-128"/>
              </a:rPr>
              <a:t> St.</a:t>
            </a:r>
            <a:endParaRPr lang="ja-JP" altLang="en-US" sz="900" b="1" dirty="0">
              <a:solidFill>
                <a:prstClr val="black"/>
              </a:solidFill>
              <a:latin typeface="メイリオ" pitchFamily="50" charset="-128"/>
              <a:ea typeface="メイリオ" pitchFamily="50" charset="-128"/>
              <a:cs typeface="メイリオ" pitchFamily="50" charset="-128"/>
            </a:endParaRPr>
          </a:p>
        </p:txBody>
      </p:sp>
      <p:sp>
        <p:nvSpPr>
          <p:cNvPr id="327" name="角丸四角形 326"/>
          <p:cNvSpPr/>
          <p:nvPr/>
        </p:nvSpPr>
        <p:spPr>
          <a:xfrm>
            <a:off x="7741872" y="3935116"/>
            <a:ext cx="970272" cy="312634"/>
          </a:xfrm>
          <a:prstGeom prst="roundRect">
            <a:avLst/>
          </a:prstGeom>
          <a:solidFill>
            <a:srgbClr val="FF99CC"/>
          </a:solidFill>
          <a:ln>
            <a:noFill/>
          </a:ln>
          <a:effectLst>
            <a:outerShdw blurRad="50800" dist="38100" dir="2700000" algn="tl" rotWithShape="0">
              <a:prstClr val="black">
                <a:alpha val="40000"/>
              </a:prstClr>
            </a:outerShdw>
          </a:effectLst>
        </p:spPr>
        <p:txBody>
          <a:bodyPr wrap="square" lIns="0" tIns="36000" rIns="0" bIns="0" rtlCol="0" anchor="ctr" anchorCtr="0">
            <a:spAutoFit/>
          </a:bodyPr>
          <a:lstStyle/>
          <a:p>
            <a:pPr algn="ctr" defTabSz="914400" fontAlgn="auto">
              <a:spcBef>
                <a:spcPts val="0"/>
              </a:spcBef>
              <a:spcAft>
                <a:spcPts val="0"/>
              </a:spcAft>
            </a:pPr>
            <a:r>
              <a:rPr lang="en-US" altLang="ja-JP" sz="800" b="1" dirty="0" smtClean="0">
                <a:solidFill>
                  <a:prstClr val="black"/>
                </a:solidFill>
                <a:latin typeface="メイリオ" pitchFamily="50" charset="-128"/>
                <a:ea typeface="メイリオ" pitchFamily="50" charset="-128"/>
                <a:cs typeface="メイリオ" pitchFamily="50" charset="-128"/>
              </a:rPr>
              <a:t>Fukuoka Airport</a:t>
            </a:r>
          </a:p>
          <a:p>
            <a:pPr algn="ctr" defTabSz="914400" fontAlgn="auto">
              <a:spcBef>
                <a:spcPts val="0"/>
              </a:spcBef>
              <a:spcAft>
                <a:spcPts val="0"/>
              </a:spcAft>
            </a:pPr>
            <a:r>
              <a:rPr lang="en-US" altLang="ja-JP" sz="800" b="1" dirty="0" smtClean="0">
                <a:solidFill>
                  <a:prstClr val="black"/>
                </a:solidFill>
                <a:latin typeface="メイリオ" pitchFamily="50" charset="-128"/>
                <a:ea typeface="メイリオ" pitchFamily="50" charset="-128"/>
                <a:cs typeface="メイリオ" pitchFamily="50" charset="-128"/>
              </a:rPr>
              <a:t>(Domestic)</a:t>
            </a:r>
            <a:endParaRPr lang="ja-JP" altLang="en-US" sz="800" dirty="0">
              <a:solidFill>
                <a:prstClr val="black"/>
              </a:solidFill>
              <a:latin typeface="メイリオ" pitchFamily="50" charset="-128"/>
              <a:ea typeface="メイリオ" pitchFamily="50" charset="-128"/>
              <a:cs typeface="メイリオ" pitchFamily="50" charset="-128"/>
            </a:endParaRPr>
          </a:p>
        </p:txBody>
      </p:sp>
      <p:sp>
        <p:nvSpPr>
          <p:cNvPr id="328" name="角丸四角形 327"/>
          <p:cNvSpPr/>
          <p:nvPr/>
        </p:nvSpPr>
        <p:spPr>
          <a:xfrm>
            <a:off x="5578214" y="3443758"/>
            <a:ext cx="1264724" cy="312634"/>
          </a:xfrm>
          <a:prstGeom prst="roundRect">
            <a:avLst/>
          </a:prstGeom>
          <a:solidFill>
            <a:srgbClr val="B8D200"/>
          </a:solidFill>
          <a:ln>
            <a:noFill/>
          </a:ln>
          <a:effectLst>
            <a:outerShdw blurRad="50800" dist="38100" dir="2700000" algn="tl" rotWithShape="0">
              <a:prstClr val="black">
                <a:alpha val="40000"/>
              </a:prstClr>
            </a:outerShdw>
          </a:effectLst>
        </p:spPr>
        <p:txBody>
          <a:bodyPr wrap="none" lIns="0" tIns="36000" rIns="0" bIns="0" rtlCol="0" anchor="ctr" anchorCtr="0">
            <a:spAutoFit/>
          </a:bodyPr>
          <a:lstStyle/>
          <a:p>
            <a:pPr algn="ctr" defTabSz="914400" fontAlgn="auto">
              <a:spcBef>
                <a:spcPts val="0"/>
              </a:spcBef>
              <a:spcAft>
                <a:spcPts val="0"/>
              </a:spcAft>
            </a:pPr>
            <a:r>
              <a:rPr lang="en-US" altLang="ja-JP" sz="800" b="1" dirty="0" smtClean="0">
                <a:solidFill>
                  <a:prstClr val="black"/>
                </a:solidFill>
                <a:latin typeface="メイリオ" pitchFamily="50" charset="-128"/>
                <a:ea typeface="メイリオ" pitchFamily="50" charset="-128"/>
                <a:cs typeface="メイリオ" pitchFamily="50" charset="-128"/>
              </a:rPr>
              <a:t>Hakata Port</a:t>
            </a:r>
            <a:endParaRPr lang="en-US" altLang="ja-JP" sz="800" b="1" dirty="0">
              <a:solidFill>
                <a:prstClr val="black"/>
              </a:solidFill>
              <a:latin typeface="メイリオ" pitchFamily="50" charset="-128"/>
              <a:ea typeface="メイリオ" pitchFamily="50" charset="-128"/>
              <a:cs typeface="メイリオ" pitchFamily="50" charset="-128"/>
            </a:endParaRPr>
          </a:p>
          <a:p>
            <a:pPr algn="ctr" defTabSz="914400" fontAlgn="auto">
              <a:spcBef>
                <a:spcPts val="0"/>
              </a:spcBef>
              <a:spcAft>
                <a:spcPts val="0"/>
              </a:spcAft>
            </a:pPr>
            <a:r>
              <a:rPr lang="en-US" altLang="ja-JP" sz="800" b="1" dirty="0" smtClean="0">
                <a:solidFill>
                  <a:prstClr val="black"/>
                </a:solidFill>
                <a:latin typeface="メイリオ" pitchFamily="50" charset="-128"/>
                <a:ea typeface="メイリオ" pitchFamily="50" charset="-128"/>
                <a:cs typeface="メイリオ" pitchFamily="50" charset="-128"/>
              </a:rPr>
              <a:t>International Terminal</a:t>
            </a:r>
            <a:endParaRPr lang="en-US" altLang="ja-JP" sz="800" b="1" dirty="0">
              <a:solidFill>
                <a:prstClr val="black"/>
              </a:solidFill>
              <a:latin typeface="メイリオ" pitchFamily="50" charset="-128"/>
              <a:ea typeface="メイリオ" pitchFamily="50" charset="-128"/>
              <a:cs typeface="メイリオ" pitchFamily="50" charset="-128"/>
            </a:endParaRPr>
          </a:p>
        </p:txBody>
      </p:sp>
      <p:sp>
        <p:nvSpPr>
          <p:cNvPr id="329" name="角丸四角形 328"/>
          <p:cNvSpPr/>
          <p:nvPr/>
        </p:nvSpPr>
        <p:spPr>
          <a:xfrm>
            <a:off x="7620511" y="2528258"/>
            <a:ext cx="627459" cy="176426"/>
          </a:xfrm>
          <a:prstGeom prst="roundRect">
            <a:avLst/>
          </a:prstGeom>
          <a:solidFill>
            <a:srgbClr val="FF99CC"/>
          </a:solidFill>
          <a:ln>
            <a:noFill/>
          </a:ln>
          <a:effectLst>
            <a:outerShdw blurRad="50800" dist="38100" dir="2700000" algn="tl" rotWithShape="0">
              <a:prstClr val="black">
                <a:alpha val="40000"/>
              </a:prstClr>
            </a:outerShdw>
          </a:effectLst>
        </p:spPr>
        <p:txBody>
          <a:bodyPr wrap="none" lIns="0" tIns="36000" rIns="0" bIns="0" rtlCol="0" anchor="ctr" anchorCtr="0">
            <a:spAutoFit/>
          </a:bodyPr>
          <a:lstStyle/>
          <a:p>
            <a:pPr algn="ctr" defTabSz="914400" fontAlgn="auto">
              <a:spcBef>
                <a:spcPts val="0"/>
              </a:spcBef>
              <a:spcAft>
                <a:spcPts val="0"/>
              </a:spcAft>
            </a:pPr>
            <a:r>
              <a:rPr lang="en-US" altLang="ja-JP" sz="800" b="1" dirty="0" err="1" smtClean="0">
                <a:solidFill>
                  <a:prstClr val="black"/>
                </a:solidFill>
                <a:latin typeface="メイリオ" pitchFamily="50" charset="-128"/>
                <a:ea typeface="メイリオ" pitchFamily="50" charset="-128"/>
                <a:cs typeface="メイリオ" pitchFamily="50" charset="-128"/>
              </a:rPr>
              <a:t>Chihaya</a:t>
            </a:r>
            <a:r>
              <a:rPr lang="en-US" altLang="ja-JP" sz="800" b="1" dirty="0" smtClean="0">
                <a:solidFill>
                  <a:prstClr val="black"/>
                </a:solidFill>
                <a:latin typeface="メイリオ" pitchFamily="50" charset="-128"/>
                <a:ea typeface="メイリオ" pitchFamily="50" charset="-128"/>
                <a:cs typeface="メイリオ" pitchFamily="50" charset="-128"/>
              </a:rPr>
              <a:t> St.</a:t>
            </a:r>
            <a:endParaRPr lang="ja-JP" altLang="en-US" sz="800" b="1" dirty="0">
              <a:solidFill>
                <a:prstClr val="black"/>
              </a:solidFill>
              <a:latin typeface="メイリオ" pitchFamily="50" charset="-128"/>
              <a:ea typeface="メイリオ" pitchFamily="50" charset="-128"/>
              <a:cs typeface="メイリオ" pitchFamily="50" charset="-128"/>
            </a:endParaRPr>
          </a:p>
        </p:txBody>
      </p:sp>
      <p:sp>
        <p:nvSpPr>
          <p:cNvPr id="330" name="角丸四角形 329"/>
          <p:cNvSpPr/>
          <p:nvPr/>
        </p:nvSpPr>
        <p:spPr>
          <a:xfrm>
            <a:off x="7874687" y="2052064"/>
            <a:ext cx="527844" cy="176426"/>
          </a:xfrm>
          <a:prstGeom prst="roundRect">
            <a:avLst/>
          </a:prstGeom>
          <a:solidFill>
            <a:srgbClr val="FF99CC"/>
          </a:solidFill>
          <a:ln>
            <a:noFill/>
          </a:ln>
          <a:effectLst>
            <a:outerShdw blurRad="50800" dist="38100" dir="2700000" algn="tl" rotWithShape="0">
              <a:prstClr val="black">
                <a:alpha val="40000"/>
              </a:prstClr>
            </a:outerShdw>
          </a:effectLst>
        </p:spPr>
        <p:txBody>
          <a:bodyPr wrap="none" lIns="0" tIns="36000" rIns="0" bIns="0" rtlCol="0" anchor="ctr" anchorCtr="0">
            <a:spAutoFit/>
          </a:bodyPr>
          <a:lstStyle/>
          <a:p>
            <a:pPr algn="ctr" defTabSz="914400" fontAlgn="auto">
              <a:spcBef>
                <a:spcPts val="0"/>
              </a:spcBef>
              <a:spcAft>
                <a:spcPts val="0"/>
              </a:spcAft>
            </a:pPr>
            <a:r>
              <a:rPr lang="en-US" altLang="ja-JP" sz="800" b="1" dirty="0" err="1" smtClean="0">
                <a:solidFill>
                  <a:prstClr val="black"/>
                </a:solidFill>
                <a:latin typeface="メイリオ" pitchFamily="50" charset="-128"/>
                <a:ea typeface="メイリオ" pitchFamily="50" charset="-128"/>
                <a:cs typeface="メイリオ" pitchFamily="50" charset="-128"/>
              </a:rPr>
              <a:t>Kashii</a:t>
            </a:r>
            <a:r>
              <a:rPr lang="en-US" altLang="ja-JP" sz="800" b="1" dirty="0" smtClean="0">
                <a:solidFill>
                  <a:prstClr val="black"/>
                </a:solidFill>
                <a:latin typeface="メイリオ" pitchFamily="50" charset="-128"/>
                <a:ea typeface="メイリオ" pitchFamily="50" charset="-128"/>
                <a:cs typeface="メイリオ" pitchFamily="50" charset="-128"/>
              </a:rPr>
              <a:t> St.</a:t>
            </a:r>
            <a:endParaRPr lang="ja-JP" altLang="en-US" sz="800" b="1" dirty="0">
              <a:solidFill>
                <a:prstClr val="black"/>
              </a:solidFill>
              <a:latin typeface="メイリオ" pitchFamily="50" charset="-128"/>
              <a:ea typeface="メイリオ" pitchFamily="50" charset="-128"/>
              <a:cs typeface="メイリオ" pitchFamily="50" charset="-128"/>
            </a:endParaRPr>
          </a:p>
        </p:txBody>
      </p:sp>
      <p:sp>
        <p:nvSpPr>
          <p:cNvPr id="331" name="角丸四角形 330"/>
          <p:cNvSpPr/>
          <p:nvPr/>
        </p:nvSpPr>
        <p:spPr>
          <a:xfrm>
            <a:off x="7644003" y="1561437"/>
            <a:ext cx="1011567" cy="176426"/>
          </a:xfrm>
          <a:prstGeom prst="roundRect">
            <a:avLst/>
          </a:prstGeom>
          <a:solidFill>
            <a:srgbClr val="FF99CC"/>
          </a:solidFill>
          <a:ln>
            <a:noFill/>
          </a:ln>
          <a:effectLst>
            <a:outerShdw blurRad="50800" dist="38100" dir="2700000" algn="tl" rotWithShape="0">
              <a:prstClr val="black">
                <a:alpha val="40000"/>
              </a:prstClr>
            </a:outerShdw>
          </a:effectLst>
        </p:spPr>
        <p:txBody>
          <a:bodyPr wrap="none" lIns="0" tIns="36000" rIns="0" bIns="0" rtlCol="0" anchor="ctr" anchorCtr="0">
            <a:spAutoFit/>
          </a:bodyPr>
          <a:lstStyle/>
          <a:p>
            <a:pPr algn="ctr" defTabSz="914400" fontAlgn="auto">
              <a:spcBef>
                <a:spcPts val="0"/>
              </a:spcBef>
              <a:spcAft>
                <a:spcPts val="0"/>
              </a:spcAft>
            </a:pPr>
            <a:r>
              <a:rPr lang="en-US" altLang="ja-JP" sz="800" b="1" dirty="0" err="1" smtClean="0">
                <a:solidFill>
                  <a:prstClr val="black"/>
                </a:solidFill>
                <a:latin typeface="メイリオ" pitchFamily="50" charset="-128"/>
                <a:ea typeface="メイリオ" pitchFamily="50" charset="-128"/>
                <a:cs typeface="メイリオ" pitchFamily="50" charset="-128"/>
              </a:rPr>
              <a:t>Kyusandai</a:t>
            </a:r>
            <a:r>
              <a:rPr lang="en-US" altLang="ja-JP" sz="800" b="1" dirty="0" smtClean="0">
                <a:solidFill>
                  <a:prstClr val="black"/>
                </a:solidFill>
                <a:latin typeface="メイリオ" pitchFamily="50" charset="-128"/>
                <a:ea typeface="メイリオ" pitchFamily="50" charset="-128"/>
                <a:cs typeface="メイリオ" pitchFamily="50" charset="-128"/>
              </a:rPr>
              <a:t> Mae St.</a:t>
            </a:r>
            <a:endParaRPr lang="ja-JP" altLang="en-US" sz="800" b="1" dirty="0">
              <a:solidFill>
                <a:prstClr val="black"/>
              </a:solidFill>
              <a:latin typeface="メイリオ" pitchFamily="50" charset="-128"/>
              <a:ea typeface="メイリオ" pitchFamily="50" charset="-128"/>
              <a:cs typeface="メイリオ" pitchFamily="50" charset="-128"/>
            </a:endParaRPr>
          </a:p>
        </p:txBody>
      </p:sp>
      <p:sp>
        <p:nvSpPr>
          <p:cNvPr id="332" name="角丸四角形 331"/>
          <p:cNvSpPr/>
          <p:nvPr/>
        </p:nvSpPr>
        <p:spPr>
          <a:xfrm>
            <a:off x="7601417" y="685955"/>
            <a:ext cx="1009948" cy="176426"/>
          </a:xfrm>
          <a:prstGeom prst="roundRect">
            <a:avLst/>
          </a:prstGeom>
          <a:solidFill>
            <a:srgbClr val="FF99CC"/>
          </a:solidFill>
          <a:ln>
            <a:noFill/>
          </a:ln>
          <a:effectLst>
            <a:outerShdw blurRad="50800" dist="38100" dir="2700000" algn="tl" rotWithShape="0">
              <a:prstClr val="black">
                <a:alpha val="40000"/>
              </a:prstClr>
            </a:outerShdw>
          </a:effectLst>
        </p:spPr>
        <p:txBody>
          <a:bodyPr wrap="none" lIns="0" tIns="36000" rIns="0" bIns="0" rtlCol="0" anchor="ctr" anchorCtr="0">
            <a:spAutoFit/>
          </a:bodyPr>
          <a:lstStyle/>
          <a:p>
            <a:pPr algn="ctr" defTabSz="914400" fontAlgn="auto">
              <a:spcBef>
                <a:spcPts val="0"/>
              </a:spcBef>
              <a:spcAft>
                <a:spcPts val="0"/>
              </a:spcAft>
            </a:pPr>
            <a:r>
              <a:rPr lang="en-US" altLang="ja-JP" sz="800" b="1" dirty="0" err="1" smtClean="0">
                <a:solidFill>
                  <a:prstClr val="black"/>
                </a:solidFill>
                <a:latin typeface="メイリオ" pitchFamily="50" charset="-128"/>
                <a:ea typeface="メイリオ" pitchFamily="50" charset="-128"/>
                <a:cs typeface="メイリオ" pitchFamily="50" charset="-128"/>
              </a:rPr>
              <a:t>Fukkoudai</a:t>
            </a:r>
            <a:r>
              <a:rPr lang="en-US" altLang="ja-JP" sz="800" b="1" dirty="0" smtClean="0">
                <a:solidFill>
                  <a:prstClr val="black"/>
                </a:solidFill>
                <a:latin typeface="メイリオ" pitchFamily="50" charset="-128"/>
                <a:ea typeface="メイリオ" pitchFamily="50" charset="-128"/>
                <a:cs typeface="メイリオ" pitchFamily="50" charset="-128"/>
              </a:rPr>
              <a:t> Mae St.</a:t>
            </a:r>
            <a:endParaRPr lang="ja-JP" altLang="en-US" sz="800" b="1" dirty="0">
              <a:solidFill>
                <a:prstClr val="black"/>
              </a:solidFill>
              <a:latin typeface="メイリオ" pitchFamily="50" charset="-128"/>
              <a:ea typeface="メイリオ" pitchFamily="50" charset="-128"/>
              <a:cs typeface="メイリオ" pitchFamily="50" charset="-128"/>
            </a:endParaRPr>
          </a:p>
        </p:txBody>
      </p:sp>
      <p:sp>
        <p:nvSpPr>
          <p:cNvPr id="333" name="角丸四角形 332"/>
          <p:cNvSpPr/>
          <p:nvPr/>
        </p:nvSpPr>
        <p:spPr>
          <a:xfrm>
            <a:off x="6275686" y="2730773"/>
            <a:ext cx="996305" cy="312634"/>
          </a:xfrm>
          <a:prstGeom prst="roundRect">
            <a:avLst/>
          </a:prstGeom>
          <a:solidFill>
            <a:srgbClr val="B8D200"/>
          </a:solidFill>
          <a:ln>
            <a:noFill/>
          </a:ln>
          <a:effectLst>
            <a:outerShdw blurRad="50800" dist="38100" dir="2700000" algn="tl" rotWithShape="0">
              <a:prstClr val="black">
                <a:alpha val="40000"/>
              </a:prstClr>
            </a:outerShdw>
          </a:effectLst>
        </p:spPr>
        <p:txBody>
          <a:bodyPr wrap="none" lIns="0" tIns="36000" rIns="0" bIns="0" rtlCol="0" anchor="ctr" anchorCtr="0">
            <a:spAutoFit/>
          </a:bodyPr>
          <a:lstStyle/>
          <a:p>
            <a:pPr algn="ctr" defTabSz="914400" fontAlgn="auto">
              <a:spcBef>
                <a:spcPts val="0"/>
              </a:spcBef>
              <a:spcAft>
                <a:spcPts val="0"/>
              </a:spcAft>
            </a:pPr>
            <a:r>
              <a:rPr lang="en-US" altLang="ja-JP" sz="800" b="1" dirty="0" smtClean="0">
                <a:solidFill>
                  <a:prstClr val="black"/>
                </a:solidFill>
                <a:latin typeface="メイリオ" pitchFamily="50" charset="-128"/>
                <a:ea typeface="メイリオ" pitchFamily="50" charset="-128"/>
                <a:cs typeface="メイリオ" pitchFamily="50" charset="-128"/>
              </a:rPr>
              <a:t>“Hakata </a:t>
            </a:r>
            <a:r>
              <a:rPr lang="en-US" altLang="ja-JP" sz="800" b="1" dirty="0" err="1" smtClean="0">
                <a:solidFill>
                  <a:prstClr val="black"/>
                </a:solidFill>
                <a:latin typeface="メイリオ" pitchFamily="50" charset="-128"/>
                <a:ea typeface="メイリオ" pitchFamily="50" charset="-128"/>
                <a:cs typeface="メイリオ" pitchFamily="50" charset="-128"/>
              </a:rPr>
              <a:t>Machiya</a:t>
            </a:r>
            <a:r>
              <a:rPr lang="en-US" altLang="ja-JP" sz="800" b="1" dirty="0" smtClean="0">
                <a:solidFill>
                  <a:prstClr val="black"/>
                </a:solidFill>
                <a:latin typeface="メイリオ" pitchFamily="50" charset="-128"/>
                <a:ea typeface="メイリオ" pitchFamily="50" charset="-128"/>
                <a:cs typeface="メイリオ" pitchFamily="50" charset="-128"/>
              </a:rPr>
              <a:t>”</a:t>
            </a:r>
            <a:endParaRPr lang="en-US" altLang="ja-JP" sz="800" b="1" dirty="0">
              <a:solidFill>
                <a:prstClr val="black"/>
              </a:solidFill>
              <a:latin typeface="メイリオ" pitchFamily="50" charset="-128"/>
              <a:ea typeface="メイリオ" pitchFamily="50" charset="-128"/>
              <a:cs typeface="メイリオ" pitchFamily="50" charset="-128"/>
            </a:endParaRPr>
          </a:p>
          <a:p>
            <a:pPr algn="ctr" defTabSz="914400" fontAlgn="auto">
              <a:spcBef>
                <a:spcPts val="0"/>
              </a:spcBef>
              <a:spcAft>
                <a:spcPts val="0"/>
              </a:spcAft>
            </a:pPr>
            <a:r>
              <a:rPr lang="en-US" altLang="ja-JP" sz="800" b="1" dirty="0" err="1" smtClean="0">
                <a:solidFill>
                  <a:prstClr val="black"/>
                </a:solidFill>
                <a:latin typeface="メイリオ" pitchFamily="50" charset="-128"/>
                <a:ea typeface="メイリオ" pitchFamily="50" charset="-128"/>
                <a:cs typeface="メイリオ" pitchFamily="50" charset="-128"/>
              </a:rPr>
              <a:t>Furusato</a:t>
            </a:r>
            <a:r>
              <a:rPr lang="en-US" altLang="ja-JP" sz="800" b="1" dirty="0" smtClean="0">
                <a:solidFill>
                  <a:prstClr val="black"/>
                </a:solidFill>
                <a:latin typeface="メイリオ" pitchFamily="50" charset="-128"/>
                <a:ea typeface="メイリオ" pitchFamily="50" charset="-128"/>
                <a:cs typeface="メイリオ" pitchFamily="50" charset="-128"/>
              </a:rPr>
              <a:t> House</a:t>
            </a:r>
            <a:endParaRPr lang="ja-JP" altLang="en-US" sz="800" b="1" dirty="0">
              <a:solidFill>
                <a:prstClr val="black"/>
              </a:solidFill>
              <a:latin typeface="メイリオ" pitchFamily="50" charset="-128"/>
              <a:ea typeface="メイリオ" pitchFamily="50" charset="-128"/>
              <a:cs typeface="メイリオ" pitchFamily="50" charset="-128"/>
            </a:endParaRPr>
          </a:p>
        </p:txBody>
      </p:sp>
      <p:sp>
        <p:nvSpPr>
          <p:cNvPr id="334" name="角丸四角形 333"/>
          <p:cNvSpPr/>
          <p:nvPr/>
        </p:nvSpPr>
        <p:spPr>
          <a:xfrm>
            <a:off x="4821434" y="3056943"/>
            <a:ext cx="818639" cy="176426"/>
          </a:xfrm>
          <a:prstGeom prst="roundRect">
            <a:avLst/>
          </a:prstGeom>
          <a:solidFill>
            <a:srgbClr val="FF99CC"/>
          </a:solidFill>
          <a:ln>
            <a:noFill/>
          </a:ln>
          <a:effectLst>
            <a:outerShdw blurRad="50800" dist="38100" dir="2700000" algn="tl" rotWithShape="0">
              <a:prstClr val="black">
                <a:alpha val="40000"/>
              </a:prstClr>
            </a:outerShdw>
          </a:effectLst>
        </p:spPr>
        <p:txBody>
          <a:bodyPr wrap="none" lIns="0" tIns="36000" rIns="0" bIns="0" rtlCol="0" anchor="ctr" anchorCtr="0">
            <a:spAutoFit/>
          </a:bodyPr>
          <a:lstStyle/>
          <a:p>
            <a:pPr algn="ctr" defTabSz="914400" fontAlgn="auto">
              <a:spcBef>
                <a:spcPts val="0"/>
              </a:spcBef>
              <a:spcAft>
                <a:spcPts val="0"/>
              </a:spcAft>
            </a:pPr>
            <a:r>
              <a:rPr lang="en-US" altLang="ja-JP" sz="800" b="1" dirty="0" smtClean="0">
                <a:solidFill>
                  <a:prstClr val="black"/>
                </a:solidFill>
                <a:latin typeface="メイリオ" pitchFamily="50" charset="-128"/>
                <a:ea typeface="メイリオ" pitchFamily="50" charset="-128"/>
                <a:cs typeface="メイリオ" pitchFamily="50" charset="-128"/>
              </a:rPr>
              <a:t>Fukuoka Parco</a:t>
            </a:r>
            <a:endParaRPr lang="en-US" altLang="ja-JP" sz="800" b="1" dirty="0">
              <a:solidFill>
                <a:prstClr val="black"/>
              </a:solidFill>
              <a:latin typeface="メイリオ" pitchFamily="50" charset="-128"/>
              <a:ea typeface="メイリオ" pitchFamily="50" charset="-128"/>
              <a:cs typeface="メイリオ" pitchFamily="50" charset="-128"/>
            </a:endParaRPr>
          </a:p>
        </p:txBody>
      </p:sp>
      <p:sp>
        <p:nvSpPr>
          <p:cNvPr id="335" name="円/楕円 334"/>
          <p:cNvSpPr/>
          <p:nvPr/>
        </p:nvSpPr>
        <p:spPr>
          <a:xfrm>
            <a:off x="6174008" y="4670499"/>
            <a:ext cx="72008" cy="72008"/>
          </a:xfrm>
          <a:prstGeom prst="ellipse">
            <a:avLst/>
          </a:prstGeom>
          <a:solidFill>
            <a:srgbClr val="FF0000"/>
          </a:solidFill>
        </p:spPr>
        <p:style>
          <a:lnRef idx="0">
            <a:schemeClr val="accent3"/>
          </a:lnRef>
          <a:fillRef idx="3">
            <a:schemeClr val="accent3"/>
          </a:fillRef>
          <a:effectRef idx="3">
            <a:schemeClr val="accent3"/>
          </a:effectRef>
          <a:fontRef idx="minor">
            <a:schemeClr val="lt1"/>
          </a:fontRef>
        </p:style>
        <p:txBody>
          <a:bodyPr rtlCol="0" anchor="ctr"/>
          <a:lstStyle/>
          <a:p>
            <a:pPr algn="ctr" defTabSz="914400" fontAlgn="auto">
              <a:spcBef>
                <a:spcPts val="0"/>
              </a:spcBef>
              <a:spcAft>
                <a:spcPts val="0"/>
              </a:spcAft>
            </a:pPr>
            <a:endParaRPr lang="ja-JP" altLang="en-US" dirty="0">
              <a:solidFill>
                <a:prstClr val="white"/>
              </a:solidFill>
            </a:endParaRPr>
          </a:p>
        </p:txBody>
      </p:sp>
      <p:cxnSp>
        <p:nvCxnSpPr>
          <p:cNvPr id="336" name="直線コネクタ 335"/>
          <p:cNvCxnSpPr/>
          <p:nvPr/>
        </p:nvCxnSpPr>
        <p:spPr>
          <a:xfrm flipH="1">
            <a:off x="5569523" y="4654212"/>
            <a:ext cx="732623" cy="1326452"/>
          </a:xfrm>
          <a:prstGeom prst="line">
            <a:avLst/>
          </a:prstGeom>
          <a:ln>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337" name="角丸四角形 336"/>
          <p:cNvSpPr/>
          <p:nvPr/>
        </p:nvSpPr>
        <p:spPr>
          <a:xfrm>
            <a:off x="5249961" y="6118816"/>
            <a:ext cx="955067" cy="312634"/>
          </a:xfrm>
          <a:prstGeom prst="roundRect">
            <a:avLst/>
          </a:prstGeom>
          <a:solidFill>
            <a:srgbClr val="FF99CC"/>
          </a:solidFill>
          <a:ln>
            <a:noFill/>
          </a:ln>
          <a:effectLst>
            <a:outerShdw blurRad="50800" dist="38100" dir="2700000" algn="tl" rotWithShape="0">
              <a:prstClr val="black">
                <a:alpha val="40000"/>
              </a:prstClr>
            </a:outerShdw>
          </a:effectLst>
        </p:spPr>
        <p:txBody>
          <a:bodyPr wrap="none" lIns="0" tIns="36000" rIns="0" bIns="0" rtlCol="0" anchor="ctr" anchorCtr="0">
            <a:spAutoFit/>
          </a:bodyPr>
          <a:lstStyle/>
          <a:p>
            <a:pPr algn="ctr" defTabSz="914400" fontAlgn="auto">
              <a:spcBef>
                <a:spcPts val="0"/>
              </a:spcBef>
              <a:spcAft>
                <a:spcPts val="0"/>
              </a:spcAft>
            </a:pPr>
            <a:r>
              <a:rPr lang="en-US" altLang="ja-JP" sz="800" b="1" dirty="0" err="1" smtClean="0">
                <a:solidFill>
                  <a:prstClr val="black"/>
                </a:solidFill>
                <a:latin typeface="メイリオ" pitchFamily="50" charset="-128"/>
                <a:ea typeface="メイリオ" pitchFamily="50" charset="-128"/>
                <a:cs typeface="メイリオ" pitchFamily="50" charset="-128"/>
              </a:rPr>
              <a:t>Nishitetsu</a:t>
            </a:r>
            <a:r>
              <a:rPr lang="en-US" altLang="ja-JP" sz="800" b="1" dirty="0" smtClean="0">
                <a:solidFill>
                  <a:prstClr val="black"/>
                </a:solidFill>
                <a:latin typeface="メイリオ" pitchFamily="50" charset="-128"/>
                <a:ea typeface="メイリオ" pitchFamily="50" charset="-128"/>
                <a:cs typeface="メイリオ" pitchFamily="50" charset="-128"/>
              </a:rPr>
              <a:t> Tenjin</a:t>
            </a:r>
          </a:p>
          <a:p>
            <a:pPr algn="ctr" defTabSz="914400" fontAlgn="auto">
              <a:spcBef>
                <a:spcPts val="0"/>
              </a:spcBef>
              <a:spcAft>
                <a:spcPts val="0"/>
              </a:spcAft>
            </a:pPr>
            <a:r>
              <a:rPr lang="en-US" altLang="ja-JP" sz="800" b="1" dirty="0" smtClean="0">
                <a:solidFill>
                  <a:prstClr val="black"/>
                </a:solidFill>
                <a:latin typeface="メイリオ" pitchFamily="50" charset="-128"/>
                <a:ea typeface="メイリオ" pitchFamily="50" charset="-128"/>
                <a:cs typeface="メイリオ" pitchFamily="50" charset="-128"/>
              </a:rPr>
              <a:t>Bus Center</a:t>
            </a:r>
            <a:endParaRPr lang="en-US" altLang="ja-JP" sz="800" b="1" dirty="0">
              <a:solidFill>
                <a:prstClr val="black"/>
              </a:solidFill>
              <a:latin typeface="メイリオ" pitchFamily="50" charset="-128"/>
              <a:ea typeface="メイリオ" pitchFamily="50" charset="-128"/>
              <a:cs typeface="メイリオ" pitchFamily="50" charset="-128"/>
            </a:endParaRPr>
          </a:p>
        </p:txBody>
      </p:sp>
      <p:sp>
        <p:nvSpPr>
          <p:cNvPr id="338" name="角丸四角形 337"/>
          <p:cNvSpPr/>
          <p:nvPr/>
        </p:nvSpPr>
        <p:spPr>
          <a:xfrm>
            <a:off x="7227351" y="5304374"/>
            <a:ext cx="1147521" cy="176426"/>
          </a:xfrm>
          <a:prstGeom prst="roundRect">
            <a:avLst/>
          </a:prstGeom>
          <a:solidFill>
            <a:srgbClr val="FF99CC"/>
          </a:solidFill>
          <a:ln>
            <a:noFill/>
          </a:ln>
          <a:effectLst>
            <a:outerShdw blurRad="50800" dist="38100" dir="2700000" algn="tl" rotWithShape="0">
              <a:prstClr val="black">
                <a:alpha val="40000"/>
              </a:prstClr>
            </a:outerShdw>
          </a:effectLst>
        </p:spPr>
        <p:txBody>
          <a:bodyPr wrap="none" lIns="0" tIns="36000" rIns="0" bIns="0" rtlCol="0" anchor="ctr" anchorCtr="0">
            <a:spAutoFit/>
          </a:bodyPr>
          <a:lstStyle/>
          <a:p>
            <a:pPr algn="ctr" defTabSz="914400" fontAlgn="auto">
              <a:spcBef>
                <a:spcPts val="0"/>
              </a:spcBef>
              <a:spcAft>
                <a:spcPts val="0"/>
              </a:spcAft>
            </a:pPr>
            <a:r>
              <a:rPr lang="en-US" altLang="ja-JP" sz="800" b="1" dirty="0" smtClean="0">
                <a:solidFill>
                  <a:prstClr val="black"/>
                </a:solidFill>
                <a:latin typeface="メイリオ" pitchFamily="50" charset="-128"/>
                <a:ea typeface="メイリオ" pitchFamily="50" charset="-128"/>
                <a:cs typeface="メイリオ" pitchFamily="50" charset="-128"/>
              </a:rPr>
              <a:t>Hakata</a:t>
            </a:r>
            <a:r>
              <a:rPr lang="ja-JP" altLang="en-US" sz="800" b="1" dirty="0">
                <a:solidFill>
                  <a:prstClr val="black"/>
                </a:solidFill>
                <a:latin typeface="メイリオ" pitchFamily="50" charset="-128"/>
                <a:ea typeface="メイリオ" pitchFamily="50" charset="-128"/>
                <a:cs typeface="メイリオ" pitchFamily="50" charset="-128"/>
              </a:rPr>
              <a:t> </a:t>
            </a:r>
            <a:r>
              <a:rPr lang="en-US" altLang="ja-JP" sz="800" b="1" dirty="0" smtClean="0">
                <a:solidFill>
                  <a:prstClr val="black"/>
                </a:solidFill>
                <a:latin typeface="メイリオ" pitchFamily="50" charset="-128"/>
                <a:ea typeface="メイリオ" pitchFamily="50" charset="-128"/>
                <a:cs typeface="メイリオ" pitchFamily="50" charset="-128"/>
              </a:rPr>
              <a:t>Bus Terminal</a:t>
            </a:r>
            <a:endParaRPr lang="en-US" altLang="ja-JP" sz="800" b="1" dirty="0">
              <a:solidFill>
                <a:prstClr val="black"/>
              </a:solidFill>
              <a:latin typeface="メイリオ" pitchFamily="50" charset="-128"/>
              <a:ea typeface="メイリオ" pitchFamily="50" charset="-128"/>
              <a:cs typeface="メイリオ" pitchFamily="50" charset="-128"/>
            </a:endParaRPr>
          </a:p>
        </p:txBody>
      </p:sp>
      <p:cxnSp>
        <p:nvCxnSpPr>
          <p:cNvPr id="339" name="直線コネクタ 338"/>
          <p:cNvCxnSpPr>
            <a:endCxn id="338" idx="1"/>
          </p:cNvCxnSpPr>
          <p:nvPr/>
        </p:nvCxnSpPr>
        <p:spPr>
          <a:xfrm>
            <a:off x="6847418" y="4706150"/>
            <a:ext cx="379933" cy="686437"/>
          </a:xfrm>
          <a:prstGeom prst="line">
            <a:avLst/>
          </a:prstGeom>
          <a:ln>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40" name="直線コネクタ 339"/>
          <p:cNvCxnSpPr>
            <a:stCxn id="341" idx="2"/>
            <a:endCxn id="345" idx="2"/>
          </p:cNvCxnSpPr>
          <p:nvPr/>
        </p:nvCxnSpPr>
        <p:spPr>
          <a:xfrm>
            <a:off x="2964407" y="3702703"/>
            <a:ext cx="1825648" cy="789519"/>
          </a:xfrm>
          <a:prstGeom prst="line">
            <a:avLst/>
          </a:prstGeom>
          <a:ln>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341" name="角丸四角形 340"/>
          <p:cNvSpPr/>
          <p:nvPr/>
        </p:nvSpPr>
        <p:spPr>
          <a:xfrm>
            <a:off x="2606559" y="3509251"/>
            <a:ext cx="715696" cy="193452"/>
          </a:xfrm>
          <a:prstGeom prst="roundRect">
            <a:avLst/>
          </a:prstGeom>
          <a:solidFill>
            <a:srgbClr val="FF99CC"/>
          </a:solidFill>
          <a:ln>
            <a:noFill/>
          </a:ln>
          <a:effectLst>
            <a:outerShdw blurRad="50800" dist="38100" dir="2700000" algn="tl" rotWithShape="0">
              <a:prstClr val="black">
                <a:alpha val="40000"/>
              </a:prstClr>
            </a:outerShdw>
          </a:effectLst>
        </p:spPr>
        <p:txBody>
          <a:bodyPr wrap="none" lIns="0" tIns="36000" rIns="0" bIns="0" rtlCol="0" anchor="ctr" anchorCtr="0">
            <a:spAutoFit/>
          </a:bodyPr>
          <a:lstStyle/>
          <a:p>
            <a:pPr algn="ctr" defTabSz="914400" fontAlgn="auto">
              <a:spcBef>
                <a:spcPts val="0"/>
              </a:spcBef>
              <a:spcAft>
                <a:spcPts val="0"/>
              </a:spcAft>
            </a:pPr>
            <a:r>
              <a:rPr lang="en-US" altLang="ja-JP" sz="900" b="1" dirty="0">
                <a:solidFill>
                  <a:prstClr val="black"/>
                </a:solidFill>
                <a:latin typeface="メイリオ" pitchFamily="50" charset="-128"/>
                <a:ea typeface="メイリオ" pitchFamily="50" charset="-128"/>
                <a:cs typeface="メイリオ" pitchFamily="50" charset="-128"/>
              </a:rPr>
              <a:t>THE BEACH</a:t>
            </a:r>
            <a:endParaRPr lang="ja-JP" altLang="en-US" sz="900" b="1" dirty="0">
              <a:solidFill>
                <a:prstClr val="black"/>
              </a:solidFill>
              <a:latin typeface="メイリオ" pitchFamily="50" charset="-128"/>
              <a:ea typeface="メイリオ" pitchFamily="50" charset="-128"/>
              <a:cs typeface="メイリオ" pitchFamily="50" charset="-128"/>
            </a:endParaRPr>
          </a:p>
        </p:txBody>
      </p:sp>
      <p:sp>
        <p:nvSpPr>
          <p:cNvPr id="342" name="円/楕円 341"/>
          <p:cNvSpPr/>
          <p:nvPr/>
        </p:nvSpPr>
        <p:spPr>
          <a:xfrm>
            <a:off x="6825131" y="4643667"/>
            <a:ext cx="72008" cy="72008"/>
          </a:xfrm>
          <a:prstGeom prst="ellipse">
            <a:avLst/>
          </a:prstGeom>
          <a:solidFill>
            <a:srgbClr val="FF0000"/>
          </a:solidFill>
        </p:spPr>
        <p:style>
          <a:lnRef idx="0">
            <a:schemeClr val="accent3"/>
          </a:lnRef>
          <a:fillRef idx="3">
            <a:schemeClr val="accent3"/>
          </a:fillRef>
          <a:effectRef idx="3">
            <a:schemeClr val="accent3"/>
          </a:effectRef>
          <a:fontRef idx="minor">
            <a:schemeClr val="lt1"/>
          </a:fontRef>
        </p:style>
        <p:txBody>
          <a:bodyPr rtlCol="0" anchor="ctr"/>
          <a:lstStyle/>
          <a:p>
            <a:pPr algn="ctr" defTabSz="914400" fontAlgn="auto">
              <a:spcBef>
                <a:spcPts val="0"/>
              </a:spcBef>
              <a:spcAft>
                <a:spcPts val="0"/>
              </a:spcAft>
            </a:pPr>
            <a:endParaRPr lang="ja-JP" altLang="en-US" dirty="0">
              <a:solidFill>
                <a:srgbClr val="FF0000"/>
              </a:solidFill>
            </a:endParaRPr>
          </a:p>
        </p:txBody>
      </p:sp>
      <p:sp>
        <p:nvSpPr>
          <p:cNvPr id="343" name="円/楕円 342"/>
          <p:cNvSpPr/>
          <p:nvPr/>
        </p:nvSpPr>
        <p:spPr>
          <a:xfrm>
            <a:off x="6216300" y="4634142"/>
            <a:ext cx="72008" cy="72008"/>
          </a:xfrm>
          <a:prstGeom prst="ellipse">
            <a:avLst/>
          </a:prstGeom>
          <a:solidFill>
            <a:srgbClr val="FF0000"/>
          </a:solidFill>
        </p:spPr>
        <p:style>
          <a:lnRef idx="0">
            <a:schemeClr val="accent3"/>
          </a:lnRef>
          <a:fillRef idx="3">
            <a:schemeClr val="accent3"/>
          </a:fillRef>
          <a:effectRef idx="3">
            <a:schemeClr val="accent3"/>
          </a:effectRef>
          <a:fontRef idx="minor">
            <a:schemeClr val="lt1"/>
          </a:fontRef>
        </p:style>
        <p:txBody>
          <a:bodyPr rtlCol="0" anchor="ctr"/>
          <a:lstStyle/>
          <a:p>
            <a:pPr algn="ctr" defTabSz="914400" fontAlgn="auto">
              <a:spcBef>
                <a:spcPts val="0"/>
              </a:spcBef>
              <a:spcAft>
                <a:spcPts val="0"/>
              </a:spcAft>
            </a:pPr>
            <a:endParaRPr lang="ja-JP" altLang="en-US" dirty="0">
              <a:solidFill>
                <a:prstClr val="white"/>
              </a:solidFill>
            </a:endParaRPr>
          </a:p>
        </p:txBody>
      </p:sp>
      <p:sp>
        <p:nvSpPr>
          <p:cNvPr id="344" name="円/楕円 343"/>
          <p:cNvSpPr/>
          <p:nvPr/>
        </p:nvSpPr>
        <p:spPr>
          <a:xfrm>
            <a:off x="6240683" y="4643667"/>
            <a:ext cx="72008" cy="72008"/>
          </a:xfrm>
          <a:prstGeom prst="ellipse">
            <a:avLst/>
          </a:prstGeom>
          <a:solidFill>
            <a:srgbClr val="FF0000"/>
          </a:solidFill>
        </p:spPr>
        <p:style>
          <a:lnRef idx="0">
            <a:schemeClr val="accent3"/>
          </a:lnRef>
          <a:fillRef idx="3">
            <a:schemeClr val="accent3"/>
          </a:fillRef>
          <a:effectRef idx="3">
            <a:schemeClr val="accent3"/>
          </a:effectRef>
          <a:fontRef idx="minor">
            <a:schemeClr val="lt1"/>
          </a:fontRef>
        </p:style>
        <p:txBody>
          <a:bodyPr rtlCol="0" anchor="ctr"/>
          <a:lstStyle/>
          <a:p>
            <a:pPr algn="ctr" defTabSz="914400" fontAlgn="auto">
              <a:spcBef>
                <a:spcPts val="0"/>
              </a:spcBef>
              <a:spcAft>
                <a:spcPts val="0"/>
              </a:spcAft>
            </a:pPr>
            <a:endParaRPr lang="ja-JP" altLang="en-US" dirty="0">
              <a:solidFill>
                <a:prstClr val="white"/>
              </a:solidFill>
            </a:endParaRPr>
          </a:p>
        </p:txBody>
      </p:sp>
      <p:sp>
        <p:nvSpPr>
          <p:cNvPr id="345" name="円/楕円 344"/>
          <p:cNvSpPr/>
          <p:nvPr/>
        </p:nvSpPr>
        <p:spPr>
          <a:xfrm>
            <a:off x="4790055" y="4456218"/>
            <a:ext cx="72008" cy="72008"/>
          </a:xfrm>
          <a:prstGeom prst="ellipse">
            <a:avLst/>
          </a:prstGeom>
          <a:solidFill>
            <a:srgbClr val="FF0000"/>
          </a:solidFill>
        </p:spPr>
        <p:style>
          <a:lnRef idx="0">
            <a:schemeClr val="accent3"/>
          </a:lnRef>
          <a:fillRef idx="3">
            <a:schemeClr val="accent3"/>
          </a:fillRef>
          <a:effectRef idx="3">
            <a:schemeClr val="accent3"/>
          </a:effectRef>
          <a:fontRef idx="minor">
            <a:schemeClr val="lt1"/>
          </a:fontRef>
        </p:style>
        <p:txBody>
          <a:bodyPr rtlCol="0" anchor="ctr"/>
          <a:lstStyle/>
          <a:p>
            <a:pPr algn="ctr" defTabSz="914400" fontAlgn="auto">
              <a:spcBef>
                <a:spcPts val="0"/>
              </a:spcBef>
              <a:spcAft>
                <a:spcPts val="0"/>
              </a:spcAft>
            </a:pPr>
            <a:endParaRPr lang="ja-JP" altLang="en-US" dirty="0">
              <a:solidFill>
                <a:prstClr val="white"/>
              </a:solidFill>
            </a:endParaRPr>
          </a:p>
        </p:txBody>
      </p:sp>
      <p:sp>
        <p:nvSpPr>
          <p:cNvPr id="346" name="角丸四角形 345"/>
          <p:cNvSpPr/>
          <p:nvPr/>
        </p:nvSpPr>
        <p:spPr>
          <a:xfrm>
            <a:off x="5139713" y="5970896"/>
            <a:ext cx="1120006" cy="176426"/>
          </a:xfrm>
          <a:prstGeom prst="roundRect">
            <a:avLst/>
          </a:prstGeom>
          <a:solidFill>
            <a:srgbClr val="FF99CC"/>
          </a:solidFill>
          <a:ln>
            <a:noFill/>
          </a:ln>
          <a:effectLst>
            <a:outerShdw blurRad="50800" dist="38100" dir="2700000" algn="tl" rotWithShape="0">
              <a:prstClr val="black">
                <a:alpha val="40000"/>
              </a:prstClr>
            </a:outerShdw>
          </a:effectLst>
        </p:spPr>
        <p:txBody>
          <a:bodyPr wrap="none" lIns="0" tIns="36000" rIns="0" bIns="0" rtlCol="0" anchor="ctr" anchorCtr="0">
            <a:spAutoFit/>
          </a:bodyPr>
          <a:lstStyle/>
          <a:p>
            <a:pPr algn="ctr" defTabSz="914400" fontAlgn="auto">
              <a:spcBef>
                <a:spcPts val="0"/>
              </a:spcBef>
              <a:spcAft>
                <a:spcPts val="0"/>
              </a:spcAft>
            </a:pPr>
            <a:r>
              <a:rPr lang="en-US" altLang="ja-JP" sz="800" b="1" dirty="0" err="1" smtClean="0">
                <a:solidFill>
                  <a:prstClr val="black"/>
                </a:solidFill>
                <a:latin typeface="メイリオ" pitchFamily="50" charset="-128"/>
                <a:ea typeface="メイリオ" pitchFamily="50" charset="-128"/>
                <a:cs typeface="メイリオ" pitchFamily="50" charset="-128"/>
              </a:rPr>
              <a:t>Nishitetsu</a:t>
            </a:r>
            <a:r>
              <a:rPr lang="en-US" altLang="ja-JP" sz="800" b="1" dirty="0" smtClean="0">
                <a:solidFill>
                  <a:prstClr val="black"/>
                </a:solidFill>
                <a:latin typeface="メイリオ" pitchFamily="50" charset="-128"/>
                <a:ea typeface="メイリオ" pitchFamily="50" charset="-128"/>
                <a:cs typeface="メイリオ" pitchFamily="50" charset="-128"/>
              </a:rPr>
              <a:t> Tenjin St.</a:t>
            </a:r>
            <a:endParaRPr lang="en-US" altLang="ja-JP" sz="800" b="1" dirty="0">
              <a:solidFill>
                <a:prstClr val="black"/>
              </a:solidFill>
              <a:latin typeface="メイリオ" pitchFamily="50" charset="-128"/>
              <a:ea typeface="メイリオ" pitchFamily="50" charset="-128"/>
              <a:cs typeface="メイリオ" pitchFamily="50" charset="-128"/>
            </a:endParaRPr>
          </a:p>
        </p:txBody>
      </p:sp>
      <p:sp>
        <p:nvSpPr>
          <p:cNvPr id="347" name="角丸四角形 346"/>
          <p:cNvSpPr/>
          <p:nvPr/>
        </p:nvSpPr>
        <p:spPr>
          <a:xfrm>
            <a:off x="2481188" y="4435270"/>
            <a:ext cx="1095729" cy="176426"/>
          </a:xfrm>
          <a:prstGeom prst="roundRect">
            <a:avLst/>
          </a:prstGeom>
          <a:solidFill>
            <a:srgbClr val="B8D200"/>
          </a:solidFill>
          <a:ln>
            <a:noFill/>
          </a:ln>
          <a:effectLst>
            <a:outerShdw blurRad="50800" dist="38100" dir="2700000" algn="tl" rotWithShape="0">
              <a:prstClr val="black">
                <a:alpha val="40000"/>
              </a:prstClr>
            </a:outerShdw>
          </a:effectLst>
        </p:spPr>
        <p:txBody>
          <a:bodyPr wrap="none" lIns="0" tIns="36000" rIns="0" bIns="0" rtlCol="0" anchor="ctr" anchorCtr="0">
            <a:spAutoFit/>
          </a:bodyPr>
          <a:lstStyle/>
          <a:p>
            <a:pPr algn="ctr" defTabSz="914400" fontAlgn="auto">
              <a:spcBef>
                <a:spcPts val="0"/>
              </a:spcBef>
              <a:spcAft>
                <a:spcPts val="0"/>
              </a:spcAft>
            </a:pPr>
            <a:r>
              <a:rPr lang="en-US" altLang="ja-JP" sz="800" b="1" dirty="0" smtClean="0">
                <a:solidFill>
                  <a:prstClr val="black"/>
                </a:solidFill>
                <a:latin typeface="メイリオ" pitchFamily="50" charset="-128"/>
                <a:ea typeface="メイリオ" pitchFamily="50" charset="-128"/>
                <a:cs typeface="メイリオ" pitchFamily="50" charset="-128"/>
              </a:rPr>
              <a:t>City General Library</a:t>
            </a:r>
            <a:endParaRPr lang="en-US" altLang="ja-JP" sz="900" b="1" dirty="0">
              <a:solidFill>
                <a:prstClr val="black"/>
              </a:solidFill>
              <a:latin typeface="メイリオ" pitchFamily="50" charset="-128"/>
              <a:ea typeface="メイリオ" pitchFamily="50" charset="-128"/>
              <a:cs typeface="メイリオ" pitchFamily="50" charset="-128"/>
            </a:endParaRPr>
          </a:p>
        </p:txBody>
      </p:sp>
      <p:cxnSp>
        <p:nvCxnSpPr>
          <p:cNvPr id="348" name="直線コネクタ 347"/>
          <p:cNvCxnSpPr>
            <a:stCxn id="347" idx="3"/>
          </p:cNvCxnSpPr>
          <p:nvPr/>
        </p:nvCxnSpPr>
        <p:spPr>
          <a:xfrm>
            <a:off x="3576917" y="4523483"/>
            <a:ext cx="1238738" cy="214640"/>
          </a:xfrm>
          <a:prstGeom prst="line">
            <a:avLst/>
          </a:prstGeom>
          <a:ln>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349" name="円/楕円 348"/>
          <p:cNvSpPr/>
          <p:nvPr/>
        </p:nvSpPr>
        <p:spPr>
          <a:xfrm>
            <a:off x="4785115" y="4705245"/>
            <a:ext cx="72008" cy="72008"/>
          </a:xfrm>
          <a:prstGeom prst="ellipse">
            <a:avLst/>
          </a:prstGeom>
          <a:gradFill>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p:spPr>
        <p:style>
          <a:lnRef idx="0">
            <a:schemeClr val="accent3"/>
          </a:lnRef>
          <a:fillRef idx="3">
            <a:schemeClr val="accent3"/>
          </a:fillRef>
          <a:effectRef idx="3">
            <a:schemeClr val="accent3"/>
          </a:effectRef>
          <a:fontRef idx="minor">
            <a:schemeClr val="lt1"/>
          </a:fontRef>
        </p:style>
        <p:txBody>
          <a:bodyPr rtlCol="0" anchor="ctr"/>
          <a:lstStyle/>
          <a:p>
            <a:pPr algn="ctr" defTabSz="914400" fontAlgn="auto">
              <a:spcBef>
                <a:spcPts val="0"/>
              </a:spcBef>
              <a:spcAft>
                <a:spcPts val="0"/>
              </a:spcAft>
            </a:pPr>
            <a:endParaRPr lang="ja-JP" altLang="en-US" dirty="0">
              <a:solidFill>
                <a:prstClr val="white"/>
              </a:solidFill>
            </a:endParaRPr>
          </a:p>
        </p:txBody>
      </p:sp>
      <p:sp>
        <p:nvSpPr>
          <p:cNvPr id="350" name="円/楕円 349"/>
          <p:cNvSpPr/>
          <p:nvPr/>
        </p:nvSpPr>
        <p:spPr>
          <a:xfrm>
            <a:off x="6259733" y="4643667"/>
            <a:ext cx="72008" cy="72008"/>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defTabSz="914400" fontAlgn="auto">
              <a:spcBef>
                <a:spcPts val="0"/>
              </a:spcBef>
              <a:spcAft>
                <a:spcPts val="0"/>
              </a:spcAft>
            </a:pPr>
            <a:endParaRPr lang="ja-JP" altLang="en-US" dirty="0">
              <a:solidFill>
                <a:prstClr val="white"/>
              </a:solidFill>
            </a:endParaRPr>
          </a:p>
        </p:txBody>
      </p:sp>
      <p:sp>
        <p:nvSpPr>
          <p:cNvPr id="351" name="円/楕円 350"/>
          <p:cNvSpPr/>
          <p:nvPr/>
        </p:nvSpPr>
        <p:spPr>
          <a:xfrm>
            <a:off x="6175521" y="4584900"/>
            <a:ext cx="72008" cy="72008"/>
          </a:xfrm>
          <a:prstGeom prst="ellipse">
            <a:avLst/>
          </a:prstGeom>
          <a:solidFill>
            <a:srgbClr val="FF0000"/>
          </a:solidFill>
        </p:spPr>
        <p:style>
          <a:lnRef idx="0">
            <a:schemeClr val="accent3"/>
          </a:lnRef>
          <a:fillRef idx="3">
            <a:schemeClr val="accent3"/>
          </a:fillRef>
          <a:effectRef idx="3">
            <a:schemeClr val="accent3"/>
          </a:effectRef>
          <a:fontRef idx="minor">
            <a:schemeClr val="lt1"/>
          </a:fontRef>
        </p:style>
        <p:txBody>
          <a:bodyPr rtlCol="0" anchor="ctr"/>
          <a:lstStyle/>
          <a:p>
            <a:pPr algn="ctr" defTabSz="914400" fontAlgn="auto">
              <a:spcBef>
                <a:spcPts val="0"/>
              </a:spcBef>
              <a:spcAft>
                <a:spcPts val="0"/>
              </a:spcAft>
            </a:pPr>
            <a:endParaRPr lang="ja-JP" altLang="en-US" dirty="0">
              <a:solidFill>
                <a:prstClr val="white"/>
              </a:solidFill>
            </a:endParaRPr>
          </a:p>
        </p:txBody>
      </p:sp>
      <p:cxnSp>
        <p:nvCxnSpPr>
          <p:cNvPr id="352" name="直線コネクタ 351"/>
          <p:cNvCxnSpPr>
            <a:endCxn id="233" idx="4"/>
          </p:cNvCxnSpPr>
          <p:nvPr/>
        </p:nvCxnSpPr>
        <p:spPr>
          <a:xfrm flipH="1">
            <a:off x="6673318" y="3801387"/>
            <a:ext cx="1136159" cy="746857"/>
          </a:xfrm>
          <a:prstGeom prst="line">
            <a:avLst/>
          </a:prstGeom>
          <a:ln>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353" name="角丸四角形 352"/>
          <p:cNvSpPr/>
          <p:nvPr/>
        </p:nvSpPr>
        <p:spPr>
          <a:xfrm>
            <a:off x="7598163" y="3645070"/>
            <a:ext cx="983109" cy="312634"/>
          </a:xfrm>
          <a:prstGeom prst="roundRect">
            <a:avLst/>
          </a:prstGeom>
          <a:solidFill>
            <a:srgbClr val="B8D200"/>
          </a:solidFill>
          <a:ln>
            <a:noFill/>
          </a:ln>
          <a:effectLst>
            <a:outerShdw blurRad="50800" dist="38100" dir="2700000" algn="tl" rotWithShape="0">
              <a:prstClr val="black">
                <a:alpha val="40000"/>
              </a:prstClr>
            </a:outerShdw>
          </a:effectLst>
        </p:spPr>
        <p:txBody>
          <a:bodyPr wrap="none" lIns="0" tIns="36000" rIns="0" bIns="0" rtlCol="0" anchor="ctr" anchorCtr="0">
            <a:spAutoFit/>
          </a:bodyPr>
          <a:lstStyle/>
          <a:p>
            <a:pPr algn="ctr" defTabSz="914400" fontAlgn="auto">
              <a:spcBef>
                <a:spcPts val="0"/>
              </a:spcBef>
              <a:spcAft>
                <a:spcPts val="0"/>
              </a:spcAft>
            </a:pPr>
            <a:r>
              <a:rPr lang="en-US" altLang="ja-JP" sz="800" b="1" dirty="0" smtClean="0">
                <a:solidFill>
                  <a:prstClr val="black"/>
                </a:solidFill>
                <a:latin typeface="メイリオ" pitchFamily="50" charset="-128"/>
                <a:ea typeface="メイリオ" pitchFamily="50" charset="-128"/>
                <a:cs typeface="メイリオ" pitchFamily="50" charset="-128"/>
              </a:rPr>
              <a:t>Fukuoka Student</a:t>
            </a:r>
          </a:p>
          <a:p>
            <a:pPr algn="ctr" defTabSz="914400" fontAlgn="auto">
              <a:spcBef>
                <a:spcPts val="0"/>
              </a:spcBef>
              <a:spcAft>
                <a:spcPts val="0"/>
              </a:spcAft>
            </a:pPr>
            <a:r>
              <a:rPr lang="en-US" altLang="ja-JP" sz="800" b="1" dirty="0" smtClean="0">
                <a:solidFill>
                  <a:prstClr val="black"/>
                </a:solidFill>
                <a:latin typeface="メイリオ" pitchFamily="50" charset="-128"/>
                <a:ea typeface="メイリオ" pitchFamily="50" charset="-128"/>
                <a:cs typeface="メイリオ" pitchFamily="50" charset="-128"/>
              </a:rPr>
              <a:t> Exchange Center</a:t>
            </a:r>
          </a:p>
        </p:txBody>
      </p:sp>
      <p:sp>
        <p:nvSpPr>
          <p:cNvPr id="354" name="円/楕円 353"/>
          <p:cNvSpPr/>
          <p:nvPr/>
        </p:nvSpPr>
        <p:spPr>
          <a:xfrm>
            <a:off x="6498547" y="4451475"/>
            <a:ext cx="72008" cy="72008"/>
          </a:xfrm>
          <a:prstGeom prst="ellipse">
            <a:avLst/>
          </a:prstGeom>
          <a:gradFill>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p:spPr>
        <p:style>
          <a:lnRef idx="0">
            <a:schemeClr val="accent3"/>
          </a:lnRef>
          <a:fillRef idx="3">
            <a:schemeClr val="accent3"/>
          </a:fillRef>
          <a:effectRef idx="3">
            <a:schemeClr val="accent3"/>
          </a:effectRef>
          <a:fontRef idx="minor">
            <a:schemeClr val="lt1"/>
          </a:fontRef>
        </p:style>
        <p:txBody>
          <a:bodyPr rtlCol="0" anchor="ctr"/>
          <a:lstStyle/>
          <a:p>
            <a:pPr algn="ctr" defTabSz="914400" fontAlgn="auto">
              <a:spcBef>
                <a:spcPts val="0"/>
              </a:spcBef>
              <a:spcAft>
                <a:spcPts val="0"/>
              </a:spcAft>
            </a:pPr>
            <a:endParaRPr lang="ja-JP" altLang="en-US" dirty="0">
              <a:solidFill>
                <a:prstClr val="white"/>
              </a:solidFill>
            </a:endParaRPr>
          </a:p>
        </p:txBody>
      </p:sp>
      <p:cxnSp>
        <p:nvCxnSpPr>
          <p:cNvPr id="355" name="直線コネクタ 354"/>
          <p:cNvCxnSpPr>
            <a:stCxn id="356" idx="4"/>
          </p:cNvCxnSpPr>
          <p:nvPr/>
        </p:nvCxnSpPr>
        <p:spPr>
          <a:xfrm>
            <a:off x="6180296" y="4817364"/>
            <a:ext cx="72008" cy="834719"/>
          </a:xfrm>
          <a:prstGeom prst="line">
            <a:avLst/>
          </a:prstGeom>
          <a:ln>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356" name="円/楕円 355"/>
          <p:cNvSpPr/>
          <p:nvPr/>
        </p:nvSpPr>
        <p:spPr>
          <a:xfrm>
            <a:off x="6144292" y="4745356"/>
            <a:ext cx="72008" cy="72008"/>
          </a:xfrm>
          <a:prstGeom prst="ellipse">
            <a:avLst/>
          </a:prstGeom>
          <a:solidFill>
            <a:srgbClr val="FF0000"/>
          </a:solidFill>
        </p:spPr>
        <p:style>
          <a:lnRef idx="0">
            <a:schemeClr val="accent3"/>
          </a:lnRef>
          <a:fillRef idx="3">
            <a:schemeClr val="accent3"/>
          </a:fillRef>
          <a:effectRef idx="3">
            <a:schemeClr val="accent3"/>
          </a:effectRef>
          <a:fontRef idx="minor">
            <a:schemeClr val="lt1"/>
          </a:fontRef>
        </p:style>
        <p:txBody>
          <a:bodyPr rtlCol="0" anchor="ctr"/>
          <a:lstStyle/>
          <a:p>
            <a:pPr algn="ctr" defTabSz="914400" fontAlgn="auto">
              <a:spcBef>
                <a:spcPts val="0"/>
              </a:spcBef>
              <a:spcAft>
                <a:spcPts val="0"/>
              </a:spcAft>
            </a:pPr>
            <a:endParaRPr lang="ja-JP" altLang="en-US" dirty="0">
              <a:solidFill>
                <a:prstClr val="white"/>
              </a:solidFill>
            </a:endParaRPr>
          </a:p>
        </p:txBody>
      </p:sp>
      <p:sp>
        <p:nvSpPr>
          <p:cNvPr id="357" name="テキスト ボックス 356"/>
          <p:cNvSpPr txBox="1"/>
          <p:nvPr/>
        </p:nvSpPr>
        <p:spPr>
          <a:xfrm>
            <a:off x="1256456" y="6316401"/>
            <a:ext cx="2510298" cy="415498"/>
          </a:xfrm>
          <a:prstGeom prst="rect">
            <a:avLst/>
          </a:prstGeom>
          <a:noFill/>
        </p:spPr>
        <p:txBody>
          <a:bodyPr wrap="square" rtlCol="0">
            <a:spAutoFit/>
          </a:bodyPr>
          <a:lstStyle/>
          <a:p>
            <a:pPr algn="l">
              <a:spcBef>
                <a:spcPts val="0"/>
              </a:spcBef>
            </a:pPr>
            <a:r>
              <a:rPr lang="en-US" altLang="ja-JP" sz="1050" b="1" dirty="0" smtClean="0">
                <a:solidFill>
                  <a:prstClr val="black"/>
                </a:solidFill>
                <a:latin typeface="メイリオ" pitchFamily="50" charset="-128"/>
                <a:ea typeface="メイリオ" pitchFamily="50" charset="-128"/>
                <a:cs typeface="メイリオ" pitchFamily="50" charset="-128"/>
              </a:rPr>
              <a:t>※</a:t>
            </a:r>
            <a:r>
              <a:rPr lang="ja-JP" altLang="en-US" sz="1050" b="1" dirty="0" smtClean="0">
                <a:solidFill>
                  <a:prstClr val="black"/>
                </a:solidFill>
                <a:latin typeface="メイリオ" pitchFamily="50" charset="-128"/>
                <a:ea typeface="メイリオ" pitchFamily="50" charset="-128"/>
                <a:cs typeface="メイリオ" pitchFamily="50" charset="-128"/>
              </a:rPr>
              <a:t> </a:t>
            </a:r>
            <a:r>
              <a:rPr lang="en-US" altLang="ja-JP" sz="900" b="1" dirty="0" smtClean="0">
                <a:solidFill>
                  <a:prstClr val="black"/>
                </a:solidFill>
                <a:latin typeface="メイリオ" pitchFamily="50" charset="-128"/>
                <a:ea typeface="メイリオ" pitchFamily="50" charset="-128"/>
                <a:cs typeface="メイリオ" pitchFamily="50" charset="-128"/>
              </a:rPr>
              <a:t>Omitted Subway Station Names</a:t>
            </a:r>
          </a:p>
          <a:p>
            <a:pPr>
              <a:spcBef>
                <a:spcPts val="0"/>
              </a:spcBef>
            </a:pPr>
            <a:r>
              <a:rPr lang="en-US" altLang="ja-JP" sz="1050" b="1" dirty="0" smtClean="0">
                <a:solidFill>
                  <a:prstClr val="black"/>
                </a:solidFill>
                <a:latin typeface="メイリオ" pitchFamily="50" charset="-128"/>
                <a:ea typeface="メイリオ" pitchFamily="50" charset="-128"/>
                <a:cs typeface="メイリオ" pitchFamily="50" charset="-128"/>
              </a:rPr>
              <a:t>※ As of Oct. 1, 2015</a:t>
            </a:r>
            <a:endParaRPr lang="ja-JP" altLang="en-US" sz="1050" b="1" dirty="0">
              <a:solidFill>
                <a:prstClr val="black"/>
              </a:solidFill>
              <a:latin typeface="メイリオ" pitchFamily="50" charset="-128"/>
              <a:ea typeface="メイリオ" pitchFamily="50" charset="-128"/>
              <a:cs typeface="メイリオ" pitchFamily="50" charset="-128"/>
            </a:endParaRPr>
          </a:p>
        </p:txBody>
      </p:sp>
      <p:sp>
        <p:nvSpPr>
          <p:cNvPr id="358" name="角丸四角形 357"/>
          <p:cNvSpPr/>
          <p:nvPr/>
        </p:nvSpPr>
        <p:spPr>
          <a:xfrm>
            <a:off x="1272131" y="5234723"/>
            <a:ext cx="2203630" cy="994692"/>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359" name="テキスト ボックス 358"/>
          <p:cNvSpPr txBox="1"/>
          <p:nvPr/>
        </p:nvSpPr>
        <p:spPr>
          <a:xfrm>
            <a:off x="1586196" y="5291739"/>
            <a:ext cx="1161718" cy="253916"/>
          </a:xfrm>
          <a:prstGeom prst="rect">
            <a:avLst/>
          </a:prstGeom>
          <a:noFill/>
        </p:spPr>
        <p:txBody>
          <a:bodyPr wrap="square" rtlCol="0">
            <a:spAutoFit/>
          </a:bodyPr>
          <a:lstStyle/>
          <a:p>
            <a:r>
              <a:rPr lang="en-US" altLang="ja-JP" sz="1050" b="1" dirty="0" smtClean="0">
                <a:solidFill>
                  <a:prstClr val="black"/>
                </a:solidFill>
                <a:latin typeface="メイリオ" pitchFamily="50" charset="-128"/>
                <a:ea typeface="メイリオ" pitchFamily="50" charset="-128"/>
                <a:cs typeface="メイリオ" pitchFamily="50" charset="-128"/>
              </a:rPr>
              <a:t>City Facilities </a:t>
            </a:r>
            <a:endParaRPr lang="ja-JP" altLang="en-US" sz="1050" b="1" dirty="0">
              <a:solidFill>
                <a:prstClr val="black"/>
              </a:solidFill>
              <a:latin typeface="メイリオ" pitchFamily="50" charset="-128"/>
              <a:ea typeface="メイリオ" pitchFamily="50" charset="-128"/>
              <a:cs typeface="メイリオ" pitchFamily="50" charset="-128"/>
            </a:endParaRPr>
          </a:p>
        </p:txBody>
      </p:sp>
      <p:sp>
        <p:nvSpPr>
          <p:cNvPr id="360" name="円/楕円 359"/>
          <p:cNvSpPr/>
          <p:nvPr/>
        </p:nvSpPr>
        <p:spPr>
          <a:xfrm>
            <a:off x="1394374" y="5310088"/>
            <a:ext cx="159115" cy="1591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ja-JP" altLang="en-US" dirty="0">
              <a:solidFill>
                <a:prstClr val="white"/>
              </a:solidFill>
            </a:endParaRPr>
          </a:p>
        </p:txBody>
      </p:sp>
      <p:cxnSp>
        <p:nvCxnSpPr>
          <p:cNvPr id="361" name="直線コネクタ 360"/>
          <p:cNvCxnSpPr/>
          <p:nvPr/>
        </p:nvCxnSpPr>
        <p:spPr>
          <a:xfrm>
            <a:off x="1380900" y="6088639"/>
            <a:ext cx="189235"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362" name="テキスト ボックス 361"/>
          <p:cNvSpPr txBox="1"/>
          <p:nvPr/>
        </p:nvSpPr>
        <p:spPr>
          <a:xfrm>
            <a:off x="1628318" y="5973927"/>
            <a:ext cx="1811366" cy="253916"/>
          </a:xfrm>
          <a:prstGeom prst="rect">
            <a:avLst/>
          </a:prstGeom>
          <a:noFill/>
        </p:spPr>
        <p:txBody>
          <a:bodyPr wrap="square" rtlCol="0">
            <a:spAutoFit/>
          </a:bodyPr>
          <a:lstStyle/>
          <a:p>
            <a:pPr algn="l"/>
            <a:r>
              <a:rPr lang="en-US" altLang="ja-JP" sz="1050" b="1" dirty="0" smtClean="0">
                <a:solidFill>
                  <a:prstClr val="black"/>
                </a:solidFill>
                <a:latin typeface="メイリオ" pitchFamily="50" charset="-128"/>
                <a:ea typeface="メイリオ" pitchFamily="50" charset="-128"/>
                <a:cs typeface="メイリオ" pitchFamily="50" charset="-128"/>
              </a:rPr>
              <a:t>Fukuoka City Subway</a:t>
            </a:r>
            <a:endParaRPr lang="ja-JP" altLang="en-US" sz="1050" b="1" dirty="0">
              <a:solidFill>
                <a:prstClr val="black"/>
              </a:solidFill>
              <a:latin typeface="メイリオ" pitchFamily="50" charset="-128"/>
              <a:ea typeface="メイリオ" pitchFamily="50" charset="-128"/>
              <a:cs typeface="メイリオ" pitchFamily="50" charset="-128"/>
            </a:endParaRPr>
          </a:p>
        </p:txBody>
      </p:sp>
      <p:sp>
        <p:nvSpPr>
          <p:cNvPr id="363" name="円/楕円 362"/>
          <p:cNvSpPr/>
          <p:nvPr/>
        </p:nvSpPr>
        <p:spPr>
          <a:xfrm>
            <a:off x="1395508" y="5539527"/>
            <a:ext cx="160017" cy="160017"/>
          </a:xfrm>
          <a:prstGeom prst="ellipse">
            <a:avLst/>
          </a:prstGeom>
          <a:solidFill>
            <a:srgbClr val="FF000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ja-JP" altLang="en-US" dirty="0">
              <a:solidFill>
                <a:prstClr val="white"/>
              </a:solidFill>
            </a:endParaRPr>
          </a:p>
        </p:txBody>
      </p:sp>
      <p:sp>
        <p:nvSpPr>
          <p:cNvPr id="364" name="テキスト ボックス 363"/>
          <p:cNvSpPr txBox="1"/>
          <p:nvPr/>
        </p:nvSpPr>
        <p:spPr>
          <a:xfrm>
            <a:off x="1565271" y="5507763"/>
            <a:ext cx="1968441" cy="253916"/>
          </a:xfrm>
          <a:prstGeom prst="rect">
            <a:avLst/>
          </a:prstGeom>
          <a:noFill/>
        </p:spPr>
        <p:txBody>
          <a:bodyPr wrap="square" rtlCol="0">
            <a:spAutoFit/>
          </a:bodyPr>
          <a:lstStyle/>
          <a:p>
            <a:r>
              <a:rPr lang="en-US" altLang="ja-JP" sz="1050" b="1" dirty="0" smtClean="0">
                <a:solidFill>
                  <a:prstClr val="black"/>
                </a:solidFill>
                <a:latin typeface="メイリオ" pitchFamily="50" charset="-128"/>
                <a:ea typeface="メイリオ" pitchFamily="50" charset="-128"/>
                <a:cs typeface="メイリオ" pitchFamily="50" charset="-128"/>
              </a:rPr>
              <a:t>Private Facilities, Airport</a:t>
            </a:r>
            <a:endParaRPr lang="ja-JP" altLang="en-US" sz="1050" b="1" dirty="0">
              <a:solidFill>
                <a:prstClr val="black"/>
              </a:solidFill>
              <a:latin typeface="メイリオ" pitchFamily="50" charset="-128"/>
              <a:ea typeface="メイリオ" pitchFamily="50" charset="-128"/>
              <a:cs typeface="メイリオ" pitchFamily="50" charset="-128"/>
            </a:endParaRPr>
          </a:p>
        </p:txBody>
      </p:sp>
      <p:cxnSp>
        <p:nvCxnSpPr>
          <p:cNvPr id="365" name="直線コネクタ 364"/>
          <p:cNvCxnSpPr>
            <a:endCxn id="366" idx="3"/>
          </p:cNvCxnSpPr>
          <p:nvPr/>
        </p:nvCxnSpPr>
        <p:spPr>
          <a:xfrm flipH="1">
            <a:off x="4405380" y="4725425"/>
            <a:ext cx="1646220" cy="898847"/>
          </a:xfrm>
          <a:prstGeom prst="line">
            <a:avLst/>
          </a:prstGeom>
          <a:ln>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366" name="角丸四角形 365"/>
          <p:cNvSpPr/>
          <p:nvPr/>
        </p:nvSpPr>
        <p:spPr>
          <a:xfrm>
            <a:off x="3735436" y="5544572"/>
            <a:ext cx="669944" cy="159400"/>
          </a:xfrm>
          <a:prstGeom prst="roundRect">
            <a:avLst/>
          </a:prstGeom>
          <a:solidFill>
            <a:srgbClr val="FF99CC"/>
          </a:solidFill>
          <a:ln>
            <a:noFill/>
          </a:ln>
          <a:effectLst>
            <a:outerShdw blurRad="50800" dist="38100" dir="2700000" algn="tl" rotWithShape="0">
              <a:prstClr val="black">
                <a:alpha val="40000"/>
              </a:prstClr>
            </a:outerShdw>
          </a:effectLst>
        </p:spPr>
        <p:txBody>
          <a:bodyPr wrap="none" lIns="0" tIns="36000" rIns="0" bIns="0" rtlCol="0" anchor="ctr" anchorCtr="0">
            <a:spAutoFit/>
          </a:bodyPr>
          <a:lstStyle/>
          <a:p>
            <a:pPr algn="ctr" defTabSz="914400" fontAlgn="auto">
              <a:spcBef>
                <a:spcPts val="0"/>
              </a:spcBef>
              <a:spcAft>
                <a:spcPts val="0"/>
              </a:spcAft>
            </a:pPr>
            <a:r>
              <a:rPr lang="en-US" altLang="ja-JP" sz="700" b="1" dirty="0" err="1" smtClean="0">
                <a:solidFill>
                  <a:prstClr val="black"/>
                </a:solidFill>
                <a:latin typeface="メイリオ" pitchFamily="50" charset="-128"/>
                <a:ea typeface="メイリオ" pitchFamily="50" charset="-128"/>
                <a:cs typeface="メイリオ" pitchFamily="50" charset="-128"/>
              </a:rPr>
              <a:t>Resora</a:t>
            </a:r>
            <a:r>
              <a:rPr lang="en-US" altLang="ja-JP" sz="700" b="1" dirty="0" smtClean="0">
                <a:solidFill>
                  <a:prstClr val="black"/>
                </a:solidFill>
                <a:latin typeface="メイリオ" pitchFamily="50" charset="-128"/>
                <a:ea typeface="メイリオ" pitchFamily="50" charset="-128"/>
                <a:cs typeface="メイリオ" pitchFamily="50" charset="-128"/>
              </a:rPr>
              <a:t> Tenjin</a:t>
            </a:r>
            <a:endParaRPr lang="ja-JP" altLang="en-US" sz="700" b="1" dirty="0">
              <a:solidFill>
                <a:prstClr val="black"/>
              </a:solidFill>
              <a:latin typeface="メイリオ" pitchFamily="50" charset="-128"/>
              <a:ea typeface="メイリオ" pitchFamily="50" charset="-128"/>
              <a:cs typeface="メイリオ" pitchFamily="50" charset="-128"/>
            </a:endParaRPr>
          </a:p>
        </p:txBody>
      </p:sp>
      <p:cxnSp>
        <p:nvCxnSpPr>
          <p:cNvPr id="367" name="直線コネクタ 366"/>
          <p:cNvCxnSpPr/>
          <p:nvPr/>
        </p:nvCxnSpPr>
        <p:spPr>
          <a:xfrm flipH="1">
            <a:off x="4358509" y="4725350"/>
            <a:ext cx="1740190" cy="638397"/>
          </a:xfrm>
          <a:prstGeom prst="line">
            <a:avLst/>
          </a:prstGeom>
          <a:ln>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368" name="角丸四角形 367"/>
          <p:cNvSpPr/>
          <p:nvPr/>
        </p:nvSpPr>
        <p:spPr>
          <a:xfrm>
            <a:off x="3459858" y="5308765"/>
            <a:ext cx="1356309" cy="159400"/>
          </a:xfrm>
          <a:prstGeom prst="roundRect">
            <a:avLst/>
          </a:prstGeom>
          <a:solidFill>
            <a:srgbClr val="FF99CC"/>
          </a:solidFill>
          <a:ln>
            <a:noFill/>
          </a:ln>
          <a:effectLst>
            <a:outerShdw blurRad="50800" dist="38100" dir="2700000" algn="tl" rotWithShape="0">
              <a:prstClr val="black">
                <a:alpha val="40000"/>
              </a:prstClr>
            </a:outerShdw>
          </a:effectLst>
        </p:spPr>
        <p:txBody>
          <a:bodyPr wrap="none" lIns="0" tIns="36000" rIns="0" bIns="0" rtlCol="0" anchor="ctr" anchorCtr="0">
            <a:spAutoFit/>
          </a:bodyPr>
          <a:lstStyle/>
          <a:p>
            <a:pPr algn="ctr" defTabSz="914400" fontAlgn="auto">
              <a:spcBef>
                <a:spcPts val="0"/>
              </a:spcBef>
              <a:spcAft>
                <a:spcPts val="0"/>
              </a:spcAft>
            </a:pPr>
            <a:r>
              <a:rPr lang="en-US" altLang="ja-JP" sz="700" b="1" dirty="0" err="1" smtClean="0">
                <a:solidFill>
                  <a:prstClr val="black"/>
                </a:solidFill>
                <a:latin typeface="メイリオ" pitchFamily="50" charset="-128"/>
                <a:ea typeface="メイリオ" pitchFamily="50" charset="-128"/>
                <a:cs typeface="メイリオ" pitchFamily="50" charset="-128"/>
              </a:rPr>
              <a:t>Iwataya</a:t>
            </a:r>
            <a:r>
              <a:rPr lang="en-US" altLang="ja-JP" sz="700" b="1" dirty="0" smtClean="0">
                <a:solidFill>
                  <a:prstClr val="black"/>
                </a:solidFill>
                <a:latin typeface="メイリオ" pitchFamily="50" charset="-128"/>
                <a:ea typeface="メイリオ" pitchFamily="50" charset="-128"/>
                <a:cs typeface="メイリオ" pitchFamily="50" charset="-128"/>
              </a:rPr>
              <a:t> Head-Office</a:t>
            </a:r>
            <a:r>
              <a:rPr lang="ja-JP" altLang="en-US" sz="700" b="1" dirty="0">
                <a:solidFill>
                  <a:prstClr val="black"/>
                </a:solidFill>
                <a:latin typeface="メイリオ" pitchFamily="50" charset="-128"/>
                <a:ea typeface="メイリオ" pitchFamily="50" charset="-128"/>
                <a:cs typeface="メイリオ" pitchFamily="50" charset="-128"/>
              </a:rPr>
              <a:t> </a:t>
            </a:r>
            <a:r>
              <a:rPr lang="en-US" altLang="ja-JP" sz="700" b="1" dirty="0" smtClean="0">
                <a:solidFill>
                  <a:prstClr val="black"/>
                </a:solidFill>
                <a:latin typeface="メイリオ" pitchFamily="50" charset="-128"/>
                <a:ea typeface="メイリオ" pitchFamily="50" charset="-128"/>
                <a:cs typeface="メイリオ" pitchFamily="50" charset="-128"/>
              </a:rPr>
              <a:t>Square</a:t>
            </a:r>
            <a:endParaRPr lang="ja-JP" altLang="en-US" sz="700" b="1" dirty="0">
              <a:solidFill>
                <a:prstClr val="black"/>
              </a:solidFill>
              <a:latin typeface="メイリオ" pitchFamily="50" charset="-128"/>
              <a:ea typeface="メイリオ" pitchFamily="50" charset="-128"/>
              <a:cs typeface="メイリオ" pitchFamily="50" charset="-128"/>
            </a:endParaRPr>
          </a:p>
        </p:txBody>
      </p:sp>
      <p:cxnSp>
        <p:nvCxnSpPr>
          <p:cNvPr id="369" name="直線コネクタ 368"/>
          <p:cNvCxnSpPr/>
          <p:nvPr/>
        </p:nvCxnSpPr>
        <p:spPr>
          <a:xfrm flipH="1">
            <a:off x="4393918" y="4607663"/>
            <a:ext cx="1846765" cy="553863"/>
          </a:xfrm>
          <a:prstGeom prst="line">
            <a:avLst/>
          </a:prstGeom>
          <a:ln>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370" name="角丸四角形 369"/>
          <p:cNvSpPr/>
          <p:nvPr/>
        </p:nvSpPr>
        <p:spPr>
          <a:xfrm>
            <a:off x="3160286" y="5058297"/>
            <a:ext cx="1775501" cy="176426"/>
          </a:xfrm>
          <a:prstGeom prst="roundRect">
            <a:avLst/>
          </a:prstGeom>
          <a:solidFill>
            <a:srgbClr val="FF99CC"/>
          </a:solidFill>
          <a:ln>
            <a:noFill/>
          </a:ln>
          <a:effectLst>
            <a:outerShdw blurRad="50800" dist="38100" dir="2700000" algn="tl" rotWithShape="0">
              <a:prstClr val="black">
                <a:alpha val="40000"/>
              </a:prstClr>
            </a:outerShdw>
          </a:effectLst>
        </p:spPr>
        <p:txBody>
          <a:bodyPr wrap="none" lIns="0" tIns="36000" rIns="0" bIns="0" rtlCol="0" anchor="ctr" anchorCtr="0">
            <a:spAutoFit/>
          </a:bodyPr>
          <a:lstStyle/>
          <a:p>
            <a:pPr fontAlgn="auto">
              <a:spcBef>
                <a:spcPts val="0"/>
              </a:spcBef>
              <a:spcAft>
                <a:spcPts val="0"/>
              </a:spcAft>
            </a:pPr>
            <a:r>
              <a:rPr lang="en-US" altLang="ja-JP" sz="800" b="1" dirty="0" smtClean="0">
                <a:solidFill>
                  <a:prstClr val="black"/>
                </a:solidFill>
                <a:latin typeface="メイリオ" pitchFamily="50" charset="-128"/>
                <a:ea typeface="メイリオ" pitchFamily="50" charset="-128"/>
                <a:cs typeface="メイリオ" pitchFamily="50" charset="-128"/>
              </a:rPr>
              <a:t>Daimaru</a:t>
            </a:r>
            <a:r>
              <a:rPr lang="ja-JP" altLang="en-US" sz="800" b="1" dirty="0" smtClean="0">
                <a:solidFill>
                  <a:prstClr val="black"/>
                </a:solidFill>
                <a:latin typeface="メイリオ" pitchFamily="50" charset="-128"/>
                <a:ea typeface="メイリオ" pitchFamily="50" charset="-128"/>
                <a:cs typeface="メイリオ" pitchFamily="50" charset="-128"/>
              </a:rPr>
              <a:t> </a:t>
            </a:r>
            <a:r>
              <a:rPr lang="en-US" altLang="ja-JP" sz="800" b="1" dirty="0" smtClean="0">
                <a:solidFill>
                  <a:prstClr val="black"/>
                </a:solidFill>
                <a:latin typeface="メイリオ" pitchFamily="50" charset="-128"/>
                <a:ea typeface="メイリオ" pitchFamily="50" charset="-128"/>
                <a:cs typeface="メイリオ" pitchFamily="50" charset="-128"/>
              </a:rPr>
              <a:t>Fukuoka Tenjin Branch</a:t>
            </a:r>
            <a:endParaRPr lang="en-US" altLang="ja-JP" sz="800" b="1" dirty="0">
              <a:solidFill>
                <a:prstClr val="black"/>
              </a:solidFill>
              <a:latin typeface="メイリオ" pitchFamily="50" charset="-128"/>
              <a:ea typeface="メイリオ" pitchFamily="50" charset="-128"/>
              <a:cs typeface="メイリオ" pitchFamily="50" charset="-128"/>
            </a:endParaRPr>
          </a:p>
        </p:txBody>
      </p:sp>
      <p:sp>
        <p:nvSpPr>
          <p:cNvPr id="371" name="円/楕円 370"/>
          <p:cNvSpPr/>
          <p:nvPr/>
        </p:nvSpPr>
        <p:spPr>
          <a:xfrm>
            <a:off x="6222595" y="4709237"/>
            <a:ext cx="72008" cy="72008"/>
          </a:xfrm>
          <a:prstGeom prst="ellipse">
            <a:avLst/>
          </a:prstGeom>
          <a:solidFill>
            <a:srgbClr val="FF0000"/>
          </a:solidFill>
        </p:spPr>
        <p:style>
          <a:lnRef idx="0">
            <a:schemeClr val="accent3"/>
          </a:lnRef>
          <a:fillRef idx="3">
            <a:schemeClr val="accent3"/>
          </a:fillRef>
          <a:effectRef idx="3">
            <a:schemeClr val="accent3"/>
          </a:effectRef>
          <a:fontRef idx="minor">
            <a:schemeClr val="lt1"/>
          </a:fontRef>
        </p:style>
        <p:txBody>
          <a:bodyPr rtlCol="0" anchor="ctr"/>
          <a:lstStyle/>
          <a:p>
            <a:pPr algn="ctr" defTabSz="914400" fontAlgn="auto">
              <a:spcBef>
                <a:spcPts val="0"/>
              </a:spcBef>
              <a:spcAft>
                <a:spcPts val="0"/>
              </a:spcAft>
            </a:pPr>
            <a:endParaRPr lang="ja-JP" altLang="en-US" dirty="0">
              <a:solidFill>
                <a:prstClr val="white"/>
              </a:solidFill>
            </a:endParaRPr>
          </a:p>
        </p:txBody>
      </p:sp>
      <p:sp>
        <p:nvSpPr>
          <p:cNvPr id="372" name="円/楕円 371"/>
          <p:cNvSpPr/>
          <p:nvPr/>
        </p:nvSpPr>
        <p:spPr>
          <a:xfrm>
            <a:off x="6077990" y="4673233"/>
            <a:ext cx="72008" cy="72008"/>
          </a:xfrm>
          <a:prstGeom prst="ellipse">
            <a:avLst/>
          </a:prstGeom>
          <a:solidFill>
            <a:srgbClr val="FF0000"/>
          </a:solidFill>
        </p:spPr>
        <p:style>
          <a:lnRef idx="0">
            <a:schemeClr val="accent3"/>
          </a:lnRef>
          <a:fillRef idx="3">
            <a:schemeClr val="accent3"/>
          </a:fillRef>
          <a:effectRef idx="3">
            <a:schemeClr val="accent3"/>
          </a:effectRef>
          <a:fontRef idx="minor">
            <a:schemeClr val="lt1"/>
          </a:fontRef>
        </p:style>
        <p:txBody>
          <a:bodyPr rtlCol="0" anchor="ctr"/>
          <a:lstStyle/>
          <a:p>
            <a:pPr algn="ctr" defTabSz="914400" fontAlgn="auto">
              <a:spcBef>
                <a:spcPts val="0"/>
              </a:spcBef>
              <a:spcAft>
                <a:spcPts val="0"/>
              </a:spcAft>
            </a:pPr>
            <a:endParaRPr lang="ja-JP" altLang="en-US" dirty="0">
              <a:solidFill>
                <a:prstClr val="white"/>
              </a:solidFill>
            </a:endParaRPr>
          </a:p>
        </p:txBody>
      </p:sp>
      <p:sp>
        <p:nvSpPr>
          <p:cNvPr id="373" name="角丸四角形 372"/>
          <p:cNvSpPr/>
          <p:nvPr/>
        </p:nvSpPr>
        <p:spPr>
          <a:xfrm>
            <a:off x="3567552" y="6238494"/>
            <a:ext cx="1067235" cy="312634"/>
          </a:xfrm>
          <a:prstGeom prst="roundRect">
            <a:avLst/>
          </a:prstGeom>
          <a:solidFill>
            <a:srgbClr val="FF99CC"/>
          </a:solidFill>
          <a:ln>
            <a:noFill/>
          </a:ln>
          <a:effectLst>
            <a:outerShdw blurRad="50800" dist="38100" dir="2700000" algn="tl" rotWithShape="0">
              <a:prstClr val="black">
                <a:alpha val="40000"/>
              </a:prstClr>
            </a:outerShdw>
          </a:effectLst>
        </p:spPr>
        <p:txBody>
          <a:bodyPr wrap="none" lIns="0" tIns="36000" rIns="0" bIns="0" rtlCol="0" anchor="ctr" anchorCtr="0">
            <a:spAutoFit/>
          </a:bodyPr>
          <a:lstStyle/>
          <a:p>
            <a:pPr algn="ctr" defTabSz="914400" fontAlgn="auto">
              <a:spcBef>
                <a:spcPts val="0"/>
              </a:spcBef>
              <a:spcAft>
                <a:spcPts val="0"/>
              </a:spcAft>
            </a:pPr>
            <a:r>
              <a:rPr lang="en-US" altLang="ja-JP" sz="800" b="1" dirty="0" smtClean="0">
                <a:solidFill>
                  <a:prstClr val="black"/>
                </a:solidFill>
                <a:latin typeface="メイリオ" pitchFamily="50" charset="-128"/>
                <a:ea typeface="メイリオ" pitchFamily="50" charset="-128"/>
                <a:cs typeface="メイリオ" pitchFamily="50" charset="-128"/>
              </a:rPr>
              <a:t>Agora Fukuoka</a:t>
            </a:r>
          </a:p>
          <a:p>
            <a:pPr algn="ctr" defTabSz="914400" fontAlgn="auto">
              <a:spcBef>
                <a:spcPts val="0"/>
              </a:spcBef>
              <a:spcAft>
                <a:spcPts val="0"/>
              </a:spcAft>
            </a:pPr>
            <a:r>
              <a:rPr lang="en-US" altLang="ja-JP" sz="800" b="1" dirty="0" smtClean="0">
                <a:solidFill>
                  <a:prstClr val="black"/>
                </a:solidFill>
                <a:latin typeface="メイリオ" pitchFamily="50" charset="-128"/>
                <a:ea typeface="メイリオ" pitchFamily="50" charset="-128"/>
                <a:cs typeface="メイリオ" pitchFamily="50" charset="-128"/>
              </a:rPr>
              <a:t>Hilltop Hotel &amp; Spa</a:t>
            </a:r>
            <a:endParaRPr lang="en-US" altLang="ja-JP" sz="800" b="1" dirty="0">
              <a:solidFill>
                <a:prstClr val="black"/>
              </a:solidFill>
              <a:latin typeface="メイリオ" pitchFamily="50" charset="-128"/>
              <a:ea typeface="メイリオ" pitchFamily="50" charset="-128"/>
              <a:cs typeface="メイリオ" pitchFamily="50" charset="-128"/>
            </a:endParaRPr>
          </a:p>
        </p:txBody>
      </p:sp>
      <p:cxnSp>
        <p:nvCxnSpPr>
          <p:cNvPr id="374" name="直線コネクタ 373"/>
          <p:cNvCxnSpPr>
            <a:stCxn id="373" idx="3"/>
          </p:cNvCxnSpPr>
          <p:nvPr/>
        </p:nvCxnSpPr>
        <p:spPr>
          <a:xfrm flipV="1">
            <a:off x="4634787" y="5317883"/>
            <a:ext cx="1064927" cy="1076928"/>
          </a:xfrm>
          <a:prstGeom prst="line">
            <a:avLst/>
          </a:prstGeom>
          <a:ln>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375" name="円/楕円 374"/>
          <p:cNvSpPr/>
          <p:nvPr/>
        </p:nvSpPr>
        <p:spPr>
          <a:xfrm>
            <a:off x="5664619" y="5291739"/>
            <a:ext cx="72008" cy="72008"/>
          </a:xfrm>
          <a:prstGeom prst="ellipse">
            <a:avLst/>
          </a:prstGeom>
          <a:solidFill>
            <a:srgbClr val="FF0000"/>
          </a:solidFill>
        </p:spPr>
        <p:style>
          <a:lnRef idx="0">
            <a:schemeClr val="accent3"/>
          </a:lnRef>
          <a:fillRef idx="3">
            <a:schemeClr val="accent3"/>
          </a:fillRef>
          <a:effectRef idx="3">
            <a:schemeClr val="accent3"/>
          </a:effectRef>
          <a:fontRef idx="minor">
            <a:schemeClr val="lt1"/>
          </a:fontRef>
        </p:style>
        <p:txBody>
          <a:bodyPr rtlCol="0" anchor="ctr"/>
          <a:lstStyle/>
          <a:p>
            <a:pPr algn="ctr" defTabSz="914400" fontAlgn="auto">
              <a:spcBef>
                <a:spcPts val="0"/>
              </a:spcBef>
              <a:spcAft>
                <a:spcPts val="0"/>
              </a:spcAft>
            </a:pPr>
            <a:endParaRPr lang="ja-JP" altLang="en-US" dirty="0">
              <a:solidFill>
                <a:srgbClr val="FF0000"/>
              </a:solidFill>
            </a:endParaRPr>
          </a:p>
        </p:txBody>
      </p:sp>
      <p:cxnSp>
        <p:nvCxnSpPr>
          <p:cNvPr id="376" name="直線コネクタ 375"/>
          <p:cNvCxnSpPr>
            <a:stCxn id="378" idx="4"/>
          </p:cNvCxnSpPr>
          <p:nvPr/>
        </p:nvCxnSpPr>
        <p:spPr>
          <a:xfrm flipH="1">
            <a:off x="6637767" y="5435755"/>
            <a:ext cx="185268" cy="717737"/>
          </a:xfrm>
          <a:prstGeom prst="line">
            <a:avLst/>
          </a:prstGeom>
          <a:ln>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377" name="角丸四角形 376"/>
          <p:cNvSpPr/>
          <p:nvPr/>
        </p:nvSpPr>
        <p:spPr>
          <a:xfrm>
            <a:off x="6386232" y="6044476"/>
            <a:ext cx="481657" cy="176426"/>
          </a:xfrm>
          <a:prstGeom prst="roundRect">
            <a:avLst/>
          </a:prstGeom>
          <a:solidFill>
            <a:srgbClr val="B8D200"/>
          </a:solidFill>
          <a:ln>
            <a:noFill/>
          </a:ln>
          <a:effectLst>
            <a:outerShdw blurRad="50800" dist="38100" dir="2700000" algn="tl" rotWithShape="0">
              <a:prstClr val="black">
                <a:alpha val="40000"/>
              </a:prstClr>
            </a:outerShdw>
          </a:effectLst>
        </p:spPr>
        <p:txBody>
          <a:bodyPr wrap="none" lIns="0" tIns="36000" rIns="0" bIns="0" rtlCol="0" anchor="ctr" anchorCtr="0">
            <a:spAutoFit/>
          </a:bodyPr>
          <a:lstStyle/>
          <a:p>
            <a:pPr algn="ctr" defTabSz="914400" fontAlgn="auto">
              <a:spcBef>
                <a:spcPts val="0"/>
              </a:spcBef>
              <a:spcAft>
                <a:spcPts val="0"/>
              </a:spcAft>
            </a:pPr>
            <a:r>
              <a:rPr lang="en-US" altLang="ja-JP" sz="800" b="1" dirty="0" err="1" smtClean="0">
                <a:solidFill>
                  <a:prstClr val="black"/>
                </a:solidFill>
                <a:latin typeface="メイリオ" pitchFamily="50" charset="-128"/>
                <a:ea typeface="メイリオ" pitchFamily="50" charset="-128"/>
                <a:cs typeface="メイリオ" pitchFamily="50" charset="-128"/>
              </a:rPr>
              <a:t>Amikasu</a:t>
            </a:r>
            <a:endParaRPr lang="en-US" altLang="ja-JP" sz="800" b="1" dirty="0">
              <a:solidFill>
                <a:prstClr val="black"/>
              </a:solidFill>
              <a:latin typeface="メイリオ" pitchFamily="50" charset="-128"/>
              <a:ea typeface="メイリオ" pitchFamily="50" charset="-128"/>
              <a:cs typeface="メイリオ" pitchFamily="50" charset="-128"/>
            </a:endParaRPr>
          </a:p>
        </p:txBody>
      </p:sp>
      <p:sp>
        <p:nvSpPr>
          <p:cNvPr id="378" name="円/楕円 377"/>
          <p:cNvSpPr/>
          <p:nvPr/>
        </p:nvSpPr>
        <p:spPr>
          <a:xfrm>
            <a:off x="6787031" y="5363747"/>
            <a:ext cx="72008" cy="72008"/>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defTabSz="914400" fontAlgn="auto">
              <a:spcBef>
                <a:spcPts val="0"/>
              </a:spcBef>
              <a:spcAft>
                <a:spcPts val="0"/>
              </a:spcAft>
            </a:pPr>
            <a:endParaRPr lang="ja-JP" altLang="en-US" dirty="0">
              <a:solidFill>
                <a:prstClr val="white"/>
              </a:solidFill>
            </a:endParaRPr>
          </a:p>
        </p:txBody>
      </p:sp>
      <p:cxnSp>
        <p:nvCxnSpPr>
          <p:cNvPr id="379" name="直線コネクタ 378"/>
          <p:cNvCxnSpPr/>
          <p:nvPr/>
        </p:nvCxnSpPr>
        <p:spPr>
          <a:xfrm>
            <a:off x="6568100" y="4681275"/>
            <a:ext cx="11326" cy="452476"/>
          </a:xfrm>
          <a:prstGeom prst="line">
            <a:avLst/>
          </a:prstGeom>
          <a:ln>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380" name="角丸四角形 379"/>
          <p:cNvSpPr/>
          <p:nvPr/>
        </p:nvSpPr>
        <p:spPr>
          <a:xfrm>
            <a:off x="6356371" y="5124965"/>
            <a:ext cx="707526" cy="159400"/>
          </a:xfrm>
          <a:prstGeom prst="roundRect">
            <a:avLst/>
          </a:prstGeom>
          <a:solidFill>
            <a:srgbClr val="FF99CC"/>
          </a:solidFill>
          <a:ln>
            <a:noFill/>
          </a:ln>
          <a:effectLst>
            <a:outerShdw blurRad="50800" dist="38100" dir="2700000" algn="tl" rotWithShape="0">
              <a:prstClr val="black">
                <a:alpha val="40000"/>
              </a:prstClr>
            </a:outerShdw>
          </a:effectLst>
        </p:spPr>
        <p:txBody>
          <a:bodyPr wrap="none" lIns="0" tIns="36000" rIns="0" bIns="0" rtlCol="0" anchor="ctr" anchorCtr="0">
            <a:spAutoFit/>
          </a:bodyPr>
          <a:lstStyle/>
          <a:p>
            <a:pPr algn="ctr" defTabSz="914400" fontAlgn="auto">
              <a:spcBef>
                <a:spcPts val="0"/>
              </a:spcBef>
              <a:spcAft>
                <a:spcPts val="0"/>
              </a:spcAft>
            </a:pPr>
            <a:r>
              <a:rPr lang="en-US" altLang="ja-JP" sz="700" b="1" dirty="0" smtClean="0">
                <a:solidFill>
                  <a:prstClr val="black"/>
                </a:solidFill>
                <a:latin typeface="メイリオ" pitchFamily="50" charset="-128"/>
                <a:ea typeface="メイリオ" pitchFamily="50" charset="-128"/>
                <a:cs typeface="メイリオ" pitchFamily="50" charset="-128"/>
              </a:rPr>
              <a:t>Canal City </a:t>
            </a:r>
            <a:r>
              <a:rPr lang="en-US" altLang="ja-JP" sz="700" b="1" dirty="0" err="1" smtClean="0">
                <a:solidFill>
                  <a:prstClr val="black"/>
                </a:solidFill>
                <a:latin typeface="メイリオ" pitchFamily="50" charset="-128"/>
                <a:ea typeface="メイリオ" pitchFamily="50" charset="-128"/>
                <a:cs typeface="メイリオ" pitchFamily="50" charset="-128"/>
              </a:rPr>
              <a:t>Opa</a:t>
            </a:r>
            <a:endParaRPr lang="en-US" altLang="ja-JP" sz="700" b="1" dirty="0">
              <a:solidFill>
                <a:prstClr val="black"/>
              </a:solidFill>
              <a:latin typeface="メイリオ" pitchFamily="50" charset="-128"/>
              <a:ea typeface="メイリオ" pitchFamily="50" charset="-128"/>
              <a:cs typeface="メイリオ" pitchFamily="50" charset="-128"/>
            </a:endParaRPr>
          </a:p>
        </p:txBody>
      </p:sp>
      <p:sp>
        <p:nvSpPr>
          <p:cNvPr id="381" name="角丸四角形 380"/>
          <p:cNvSpPr/>
          <p:nvPr/>
        </p:nvSpPr>
        <p:spPr>
          <a:xfrm>
            <a:off x="5859187" y="5531918"/>
            <a:ext cx="899393" cy="278582"/>
          </a:xfrm>
          <a:prstGeom prst="roundRect">
            <a:avLst/>
          </a:prstGeom>
          <a:solidFill>
            <a:srgbClr val="FF99CC"/>
          </a:solidFill>
          <a:ln>
            <a:noFill/>
          </a:ln>
          <a:effectLst>
            <a:outerShdw blurRad="50800" dist="38100" dir="2700000" algn="tl" rotWithShape="0">
              <a:prstClr val="black">
                <a:alpha val="40000"/>
              </a:prstClr>
            </a:outerShdw>
          </a:effectLst>
        </p:spPr>
        <p:txBody>
          <a:bodyPr wrap="square" lIns="0" tIns="36000" rIns="0" bIns="0" rtlCol="0" anchor="ctr" anchorCtr="0">
            <a:spAutoFit/>
          </a:bodyPr>
          <a:lstStyle/>
          <a:p>
            <a:pPr algn="ctr" defTabSz="914400" fontAlgn="auto">
              <a:spcBef>
                <a:spcPts val="0"/>
              </a:spcBef>
              <a:spcAft>
                <a:spcPts val="0"/>
              </a:spcAft>
            </a:pPr>
            <a:r>
              <a:rPr lang="en-US" altLang="ja-JP" sz="700" b="1" dirty="0" smtClean="0">
                <a:solidFill>
                  <a:prstClr val="black"/>
                </a:solidFill>
                <a:latin typeface="メイリオ" pitchFamily="50" charset="-128"/>
                <a:ea typeface="メイリオ" pitchFamily="50" charset="-128"/>
                <a:cs typeface="メイリオ" pitchFamily="50" charset="-128"/>
              </a:rPr>
              <a:t>TSUTAYA</a:t>
            </a:r>
            <a:r>
              <a:rPr lang="ja-JP" altLang="en-US" sz="700" b="1" dirty="0" smtClean="0">
                <a:solidFill>
                  <a:prstClr val="black"/>
                </a:solidFill>
                <a:latin typeface="メイリオ" pitchFamily="50" charset="-128"/>
                <a:ea typeface="メイリオ" pitchFamily="50" charset="-128"/>
                <a:cs typeface="メイリオ" pitchFamily="50" charset="-128"/>
              </a:rPr>
              <a:t>　</a:t>
            </a:r>
            <a:r>
              <a:rPr lang="en-US" altLang="ja-JP" sz="700" b="1" dirty="0" smtClean="0">
                <a:solidFill>
                  <a:prstClr val="black"/>
                </a:solidFill>
                <a:latin typeface="メイリオ" pitchFamily="50" charset="-128"/>
                <a:ea typeface="メイリオ" pitchFamily="50" charset="-128"/>
                <a:cs typeface="メイリオ" pitchFamily="50" charset="-128"/>
              </a:rPr>
              <a:t>BOOK</a:t>
            </a:r>
            <a:r>
              <a:rPr lang="ja-JP" altLang="en-US" sz="700" b="1" dirty="0">
                <a:solidFill>
                  <a:prstClr val="black"/>
                </a:solidFill>
                <a:latin typeface="メイリオ" pitchFamily="50" charset="-128"/>
                <a:ea typeface="メイリオ" pitchFamily="50" charset="-128"/>
                <a:cs typeface="メイリオ" pitchFamily="50" charset="-128"/>
              </a:rPr>
              <a:t> </a:t>
            </a:r>
            <a:r>
              <a:rPr lang="en-US" altLang="ja-JP" sz="700" b="1" dirty="0" smtClean="0">
                <a:solidFill>
                  <a:prstClr val="black"/>
                </a:solidFill>
                <a:latin typeface="メイリオ" pitchFamily="50" charset="-128"/>
                <a:ea typeface="メイリオ" pitchFamily="50" charset="-128"/>
                <a:cs typeface="メイリオ" pitchFamily="50" charset="-128"/>
              </a:rPr>
              <a:t>STORE TENJIN</a:t>
            </a:r>
          </a:p>
        </p:txBody>
      </p:sp>
      <p:sp>
        <p:nvSpPr>
          <p:cNvPr id="382" name="円/楕円 381"/>
          <p:cNvSpPr/>
          <p:nvPr/>
        </p:nvSpPr>
        <p:spPr>
          <a:xfrm>
            <a:off x="6528715" y="4643667"/>
            <a:ext cx="72008" cy="72008"/>
          </a:xfrm>
          <a:prstGeom prst="ellipse">
            <a:avLst/>
          </a:prstGeom>
          <a:solidFill>
            <a:srgbClr val="FF0000"/>
          </a:solidFill>
        </p:spPr>
        <p:style>
          <a:lnRef idx="0">
            <a:schemeClr val="accent3"/>
          </a:lnRef>
          <a:fillRef idx="3">
            <a:schemeClr val="accent3"/>
          </a:fillRef>
          <a:effectRef idx="3">
            <a:schemeClr val="accent3"/>
          </a:effectRef>
          <a:fontRef idx="minor">
            <a:schemeClr val="lt1"/>
          </a:fontRef>
        </p:style>
        <p:txBody>
          <a:bodyPr rtlCol="0" anchor="ctr"/>
          <a:lstStyle/>
          <a:p>
            <a:pPr algn="ctr" defTabSz="914400" fontAlgn="auto">
              <a:spcBef>
                <a:spcPts val="0"/>
              </a:spcBef>
              <a:spcAft>
                <a:spcPts val="0"/>
              </a:spcAft>
            </a:pPr>
            <a:endParaRPr lang="ja-JP" altLang="en-US" dirty="0">
              <a:solidFill>
                <a:srgbClr val="FF0000"/>
              </a:solidFill>
            </a:endParaRPr>
          </a:p>
        </p:txBody>
      </p:sp>
      <p:sp>
        <p:nvSpPr>
          <p:cNvPr id="383" name="円/楕円 382"/>
          <p:cNvSpPr/>
          <p:nvPr/>
        </p:nvSpPr>
        <p:spPr>
          <a:xfrm>
            <a:off x="6168675" y="4715675"/>
            <a:ext cx="72008" cy="72008"/>
          </a:xfrm>
          <a:prstGeom prst="ellipse">
            <a:avLst/>
          </a:prstGeom>
          <a:solidFill>
            <a:srgbClr val="FF0000"/>
          </a:solidFill>
          <a:ln>
            <a:solidFill>
              <a:srgbClr val="FF0000"/>
            </a:solidFill>
          </a:ln>
        </p:spPr>
        <p:style>
          <a:lnRef idx="0">
            <a:schemeClr val="accent3"/>
          </a:lnRef>
          <a:fillRef idx="3">
            <a:schemeClr val="accent3"/>
          </a:fillRef>
          <a:effectRef idx="3">
            <a:schemeClr val="accent3"/>
          </a:effectRef>
          <a:fontRef idx="minor">
            <a:schemeClr val="lt1"/>
          </a:fontRef>
        </p:style>
        <p:txBody>
          <a:bodyPr rtlCol="0" anchor="ctr"/>
          <a:lstStyle/>
          <a:p>
            <a:pPr algn="ctr" defTabSz="914400" fontAlgn="auto">
              <a:spcBef>
                <a:spcPts val="0"/>
              </a:spcBef>
              <a:spcAft>
                <a:spcPts val="0"/>
              </a:spcAft>
            </a:pPr>
            <a:endParaRPr lang="ja-JP" altLang="en-US" dirty="0">
              <a:solidFill>
                <a:prstClr val="white"/>
              </a:solidFill>
            </a:endParaRPr>
          </a:p>
        </p:txBody>
      </p:sp>
      <p:cxnSp>
        <p:nvCxnSpPr>
          <p:cNvPr id="384" name="直線コネクタ 383"/>
          <p:cNvCxnSpPr/>
          <p:nvPr/>
        </p:nvCxnSpPr>
        <p:spPr>
          <a:xfrm flipV="1">
            <a:off x="6216300" y="3516115"/>
            <a:ext cx="1462725" cy="1186811"/>
          </a:xfrm>
          <a:prstGeom prst="line">
            <a:avLst/>
          </a:prstGeom>
          <a:ln>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385" name="角丸四角形 384"/>
          <p:cNvSpPr/>
          <p:nvPr/>
        </p:nvSpPr>
        <p:spPr>
          <a:xfrm>
            <a:off x="6482664" y="4252296"/>
            <a:ext cx="1089254" cy="176426"/>
          </a:xfrm>
          <a:prstGeom prst="roundRect">
            <a:avLst/>
          </a:prstGeom>
          <a:solidFill>
            <a:srgbClr val="B8D200"/>
          </a:solidFill>
          <a:ln>
            <a:noFill/>
          </a:ln>
          <a:effectLst>
            <a:outerShdw blurRad="50800" dist="38100" dir="2700000" algn="tl" rotWithShape="0">
              <a:prstClr val="black">
                <a:alpha val="40000"/>
              </a:prstClr>
            </a:outerShdw>
          </a:effectLst>
        </p:spPr>
        <p:txBody>
          <a:bodyPr wrap="none" lIns="0" tIns="36000" rIns="0" bIns="0" rtlCol="0" anchor="ctr" anchorCtr="0">
            <a:spAutoFit/>
          </a:bodyPr>
          <a:lstStyle/>
          <a:p>
            <a:pPr algn="ctr" defTabSz="914400" fontAlgn="auto">
              <a:spcBef>
                <a:spcPts val="0"/>
              </a:spcBef>
              <a:spcAft>
                <a:spcPts val="0"/>
              </a:spcAft>
            </a:pPr>
            <a:r>
              <a:rPr lang="en-US" altLang="ja-JP" sz="800" b="1" dirty="0" smtClean="0">
                <a:solidFill>
                  <a:prstClr val="black"/>
                </a:solidFill>
                <a:latin typeface="メイリオ" pitchFamily="50" charset="-128"/>
                <a:ea typeface="メイリオ" pitchFamily="50" charset="-128"/>
                <a:cs typeface="メイリオ" pitchFamily="50" charset="-128"/>
              </a:rPr>
              <a:t>Tourist Info. Center</a:t>
            </a:r>
            <a:endParaRPr lang="ja-JP" altLang="en-US" sz="800" b="1" dirty="0">
              <a:solidFill>
                <a:prstClr val="black"/>
              </a:solidFill>
              <a:latin typeface="メイリオ" pitchFamily="50" charset="-128"/>
              <a:ea typeface="メイリオ" pitchFamily="50" charset="-128"/>
              <a:cs typeface="メイリオ" pitchFamily="50" charset="-128"/>
            </a:endParaRPr>
          </a:p>
        </p:txBody>
      </p:sp>
      <p:sp>
        <p:nvSpPr>
          <p:cNvPr id="386" name="角丸四角形 385"/>
          <p:cNvSpPr/>
          <p:nvPr/>
        </p:nvSpPr>
        <p:spPr>
          <a:xfrm>
            <a:off x="7535788" y="3421038"/>
            <a:ext cx="1187983" cy="176426"/>
          </a:xfrm>
          <a:prstGeom prst="roundRect">
            <a:avLst/>
          </a:prstGeom>
          <a:solidFill>
            <a:srgbClr val="FF99CC"/>
          </a:solidFill>
          <a:ln>
            <a:noFill/>
          </a:ln>
          <a:effectLst>
            <a:outerShdw blurRad="50800" dist="38100" dir="2700000" algn="tl" rotWithShape="0">
              <a:prstClr val="black">
                <a:alpha val="40000"/>
              </a:prstClr>
            </a:outerShdw>
          </a:effectLst>
        </p:spPr>
        <p:txBody>
          <a:bodyPr wrap="none" lIns="0" tIns="36000" rIns="0" bIns="0" rtlCol="0" anchor="ctr" anchorCtr="0">
            <a:spAutoFit/>
          </a:bodyPr>
          <a:lstStyle/>
          <a:p>
            <a:pPr algn="ctr" defTabSz="914400" fontAlgn="auto">
              <a:spcBef>
                <a:spcPts val="0"/>
              </a:spcBef>
              <a:spcAft>
                <a:spcPts val="0"/>
              </a:spcAft>
            </a:pPr>
            <a:r>
              <a:rPr lang="en-US" altLang="ja-JP" sz="800" b="1" dirty="0" err="1" smtClean="0">
                <a:solidFill>
                  <a:prstClr val="black"/>
                </a:solidFill>
                <a:latin typeface="メイリオ" pitchFamily="50" charset="-128"/>
                <a:ea typeface="メイリオ" pitchFamily="50" charset="-128"/>
                <a:cs typeface="メイリオ" pitchFamily="50" charset="-128"/>
              </a:rPr>
              <a:t>Resora</a:t>
            </a:r>
            <a:r>
              <a:rPr lang="en-US" altLang="ja-JP" sz="800" b="1" dirty="0" smtClean="0">
                <a:solidFill>
                  <a:prstClr val="black"/>
                </a:solidFill>
                <a:latin typeface="メイリオ" pitchFamily="50" charset="-128"/>
                <a:ea typeface="メイリオ" pitchFamily="50" charset="-128"/>
                <a:cs typeface="メイリオ" pitchFamily="50" charset="-128"/>
              </a:rPr>
              <a:t> South Terrace</a:t>
            </a:r>
            <a:endParaRPr lang="ja-JP" altLang="en-US" sz="800" dirty="0">
              <a:solidFill>
                <a:prstClr val="black"/>
              </a:solidFill>
              <a:latin typeface="メイリオ" pitchFamily="50" charset="-128"/>
              <a:ea typeface="メイリオ" pitchFamily="50" charset="-128"/>
              <a:cs typeface="メイリオ" pitchFamily="50" charset="-128"/>
            </a:endParaRPr>
          </a:p>
        </p:txBody>
      </p:sp>
      <p:sp>
        <p:nvSpPr>
          <p:cNvPr id="387" name="円/楕円 386"/>
          <p:cNvSpPr/>
          <p:nvPr/>
        </p:nvSpPr>
        <p:spPr>
          <a:xfrm>
            <a:off x="1391227" y="5789667"/>
            <a:ext cx="160017" cy="160017"/>
          </a:xfrm>
          <a:prstGeom prst="ellipse">
            <a:avLst/>
          </a:prstGeom>
          <a:solidFill>
            <a:srgbClr val="0066FF"/>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ja-JP" altLang="en-US" dirty="0">
              <a:solidFill>
                <a:prstClr val="white"/>
              </a:solidFill>
            </a:endParaRPr>
          </a:p>
        </p:txBody>
      </p:sp>
      <p:sp>
        <p:nvSpPr>
          <p:cNvPr id="388" name="テキスト ボックス 387"/>
          <p:cNvSpPr txBox="1"/>
          <p:nvPr/>
        </p:nvSpPr>
        <p:spPr>
          <a:xfrm>
            <a:off x="1609259" y="5762752"/>
            <a:ext cx="1512619" cy="253916"/>
          </a:xfrm>
          <a:prstGeom prst="rect">
            <a:avLst/>
          </a:prstGeom>
          <a:noFill/>
        </p:spPr>
        <p:txBody>
          <a:bodyPr wrap="square" rtlCol="0">
            <a:spAutoFit/>
          </a:bodyPr>
          <a:lstStyle/>
          <a:p>
            <a:pPr algn="l"/>
            <a:r>
              <a:rPr lang="en-US" altLang="ja-JP" sz="1050" b="1" dirty="0" smtClean="0">
                <a:solidFill>
                  <a:prstClr val="black"/>
                </a:solidFill>
                <a:latin typeface="メイリオ" pitchFamily="50" charset="-128"/>
                <a:ea typeface="メイリオ" pitchFamily="50" charset="-128"/>
                <a:cs typeface="メイリオ" pitchFamily="50" charset="-128"/>
              </a:rPr>
              <a:t>Vending Machines</a:t>
            </a:r>
            <a:endParaRPr lang="ja-JP" altLang="en-US" sz="1050" b="1" dirty="0">
              <a:solidFill>
                <a:prstClr val="black"/>
              </a:solidFill>
              <a:latin typeface="メイリオ" pitchFamily="50" charset="-128"/>
              <a:ea typeface="メイリオ" pitchFamily="50" charset="-128"/>
              <a:cs typeface="メイリオ" pitchFamily="50" charset="-128"/>
            </a:endParaRPr>
          </a:p>
        </p:txBody>
      </p:sp>
      <p:sp>
        <p:nvSpPr>
          <p:cNvPr id="389" name="円/楕円 388"/>
          <p:cNvSpPr/>
          <p:nvPr/>
        </p:nvSpPr>
        <p:spPr>
          <a:xfrm>
            <a:off x="6456707" y="4571659"/>
            <a:ext cx="67345" cy="72008"/>
          </a:xfrm>
          <a:prstGeom prst="ellipse">
            <a:avLst/>
          </a:prstGeom>
          <a:solidFill>
            <a:srgbClr val="0066FF"/>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ja-JP" altLang="en-US" dirty="0">
              <a:solidFill>
                <a:prstClr val="white"/>
              </a:solidFill>
            </a:endParaRPr>
          </a:p>
        </p:txBody>
      </p:sp>
      <p:sp>
        <p:nvSpPr>
          <p:cNvPr id="390" name="円/楕円 389"/>
          <p:cNvSpPr/>
          <p:nvPr/>
        </p:nvSpPr>
        <p:spPr>
          <a:xfrm>
            <a:off x="4815639" y="4891400"/>
            <a:ext cx="72008" cy="72008"/>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defTabSz="914400" fontAlgn="auto">
              <a:spcBef>
                <a:spcPts val="0"/>
              </a:spcBef>
              <a:spcAft>
                <a:spcPts val="0"/>
              </a:spcAft>
            </a:pPr>
            <a:endParaRPr lang="ja-JP" altLang="en-US" dirty="0">
              <a:solidFill>
                <a:prstClr val="white"/>
              </a:solidFill>
            </a:endParaRPr>
          </a:p>
        </p:txBody>
      </p:sp>
      <p:cxnSp>
        <p:nvCxnSpPr>
          <p:cNvPr id="391" name="直線コネクタ 390"/>
          <p:cNvCxnSpPr>
            <a:stCxn id="335" idx="6"/>
            <a:endCxn id="393" idx="2"/>
          </p:cNvCxnSpPr>
          <p:nvPr/>
        </p:nvCxnSpPr>
        <p:spPr>
          <a:xfrm flipH="1" flipV="1">
            <a:off x="4840649" y="3914318"/>
            <a:ext cx="1405367" cy="792185"/>
          </a:xfrm>
          <a:prstGeom prst="line">
            <a:avLst/>
          </a:prstGeom>
          <a:ln>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392" name="円/楕円 391"/>
          <p:cNvSpPr/>
          <p:nvPr/>
        </p:nvSpPr>
        <p:spPr>
          <a:xfrm>
            <a:off x="6161953" y="4571659"/>
            <a:ext cx="72008" cy="72008"/>
          </a:xfrm>
          <a:prstGeom prst="ellipse">
            <a:avLst/>
          </a:prstGeom>
          <a:solidFill>
            <a:srgbClr val="FF0000"/>
          </a:solidFill>
        </p:spPr>
        <p:style>
          <a:lnRef idx="0">
            <a:schemeClr val="accent3"/>
          </a:lnRef>
          <a:fillRef idx="3">
            <a:schemeClr val="accent3"/>
          </a:fillRef>
          <a:effectRef idx="3">
            <a:schemeClr val="accent3"/>
          </a:effectRef>
          <a:fontRef idx="minor">
            <a:schemeClr val="lt1"/>
          </a:fontRef>
        </p:style>
        <p:txBody>
          <a:bodyPr rtlCol="0" anchor="ctr"/>
          <a:lstStyle/>
          <a:p>
            <a:pPr algn="ctr" defTabSz="914400" fontAlgn="auto">
              <a:spcBef>
                <a:spcPts val="0"/>
              </a:spcBef>
              <a:spcAft>
                <a:spcPts val="0"/>
              </a:spcAft>
            </a:pPr>
            <a:endParaRPr lang="ja-JP" altLang="en-US" dirty="0">
              <a:solidFill>
                <a:srgbClr val="FF0000"/>
              </a:solidFill>
            </a:endParaRPr>
          </a:p>
        </p:txBody>
      </p:sp>
      <p:sp>
        <p:nvSpPr>
          <p:cNvPr id="393" name="角丸四角形 392"/>
          <p:cNvSpPr/>
          <p:nvPr/>
        </p:nvSpPr>
        <p:spPr>
          <a:xfrm>
            <a:off x="4473814" y="3737892"/>
            <a:ext cx="733670" cy="176426"/>
          </a:xfrm>
          <a:prstGeom prst="roundRect">
            <a:avLst/>
          </a:prstGeom>
          <a:solidFill>
            <a:srgbClr val="FF99CC"/>
          </a:solidFill>
          <a:ln>
            <a:noFill/>
          </a:ln>
          <a:effectLst>
            <a:outerShdw blurRad="50800" dist="38100" dir="2700000" algn="tl" rotWithShape="0">
              <a:prstClr val="black">
                <a:alpha val="40000"/>
              </a:prstClr>
            </a:outerShdw>
          </a:effectLst>
        </p:spPr>
        <p:txBody>
          <a:bodyPr wrap="none" lIns="0" tIns="36000" rIns="0" bIns="0" rtlCol="0" anchor="ctr" anchorCtr="0">
            <a:spAutoFit/>
          </a:bodyPr>
          <a:lstStyle/>
          <a:p>
            <a:pPr algn="ctr" defTabSz="914400" fontAlgn="auto">
              <a:spcBef>
                <a:spcPts val="0"/>
              </a:spcBef>
              <a:spcAft>
                <a:spcPts val="0"/>
              </a:spcAft>
            </a:pPr>
            <a:r>
              <a:rPr lang="en-US" altLang="ja-JP" sz="800" b="1" dirty="0" smtClean="0">
                <a:solidFill>
                  <a:prstClr val="black"/>
                </a:solidFill>
                <a:latin typeface="メイリオ" pitchFamily="50" charset="-128"/>
                <a:ea typeface="メイリオ" pitchFamily="50" charset="-128"/>
                <a:cs typeface="メイリオ" pitchFamily="50" charset="-128"/>
              </a:rPr>
              <a:t>Solaria Stage</a:t>
            </a:r>
            <a:endParaRPr lang="ja-JP" altLang="en-US" sz="800" dirty="0">
              <a:solidFill>
                <a:prstClr val="black"/>
              </a:solidFill>
              <a:latin typeface="メイリオ" pitchFamily="50" charset="-128"/>
              <a:ea typeface="メイリオ" pitchFamily="50" charset="-128"/>
              <a:cs typeface="メイリオ" pitchFamily="50" charset="-128"/>
            </a:endParaRPr>
          </a:p>
        </p:txBody>
      </p:sp>
      <p:cxnSp>
        <p:nvCxnSpPr>
          <p:cNvPr id="394" name="直線コネクタ 393"/>
          <p:cNvCxnSpPr>
            <a:stCxn id="396" idx="2"/>
            <a:endCxn id="371" idx="7"/>
          </p:cNvCxnSpPr>
          <p:nvPr/>
        </p:nvCxnSpPr>
        <p:spPr>
          <a:xfrm>
            <a:off x="5401772" y="3593465"/>
            <a:ext cx="882286" cy="1126317"/>
          </a:xfrm>
          <a:prstGeom prst="line">
            <a:avLst/>
          </a:prstGeom>
          <a:ln>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395" name="円/楕円 394"/>
          <p:cNvSpPr/>
          <p:nvPr/>
        </p:nvSpPr>
        <p:spPr>
          <a:xfrm>
            <a:off x="6174569" y="4625384"/>
            <a:ext cx="72008" cy="72008"/>
          </a:xfrm>
          <a:prstGeom prst="ellipse">
            <a:avLst/>
          </a:prstGeom>
          <a:solidFill>
            <a:srgbClr val="FF0000"/>
          </a:solidFill>
        </p:spPr>
        <p:style>
          <a:lnRef idx="0">
            <a:schemeClr val="accent3"/>
          </a:lnRef>
          <a:fillRef idx="3">
            <a:schemeClr val="accent3"/>
          </a:fillRef>
          <a:effectRef idx="3">
            <a:schemeClr val="accent3"/>
          </a:effectRef>
          <a:fontRef idx="minor">
            <a:schemeClr val="lt1"/>
          </a:fontRef>
        </p:style>
        <p:txBody>
          <a:bodyPr rtlCol="0" anchor="ctr"/>
          <a:lstStyle/>
          <a:p>
            <a:pPr algn="ctr" defTabSz="914400" fontAlgn="auto">
              <a:spcBef>
                <a:spcPts val="0"/>
              </a:spcBef>
              <a:spcAft>
                <a:spcPts val="0"/>
              </a:spcAft>
            </a:pPr>
            <a:endParaRPr lang="ja-JP" altLang="en-US" dirty="0">
              <a:solidFill>
                <a:prstClr val="white"/>
              </a:solidFill>
            </a:endParaRPr>
          </a:p>
        </p:txBody>
      </p:sp>
      <p:sp>
        <p:nvSpPr>
          <p:cNvPr id="396" name="角丸四角形 395"/>
          <p:cNvSpPr/>
          <p:nvPr/>
        </p:nvSpPr>
        <p:spPr>
          <a:xfrm>
            <a:off x="5082323" y="3417039"/>
            <a:ext cx="638897" cy="176426"/>
          </a:xfrm>
          <a:prstGeom prst="roundRect">
            <a:avLst/>
          </a:prstGeom>
          <a:solidFill>
            <a:srgbClr val="FF99CC"/>
          </a:solidFill>
          <a:ln>
            <a:noFill/>
          </a:ln>
          <a:effectLst>
            <a:outerShdw blurRad="50800" dist="38100" dir="2700000" algn="tl" rotWithShape="0">
              <a:prstClr val="black">
                <a:alpha val="40000"/>
              </a:prstClr>
            </a:outerShdw>
          </a:effectLst>
        </p:spPr>
        <p:txBody>
          <a:bodyPr wrap="none" lIns="0" tIns="36000" rIns="0" bIns="0" rtlCol="0" anchor="ctr" anchorCtr="0">
            <a:spAutoFit/>
          </a:bodyPr>
          <a:lstStyle/>
          <a:p>
            <a:pPr algn="ctr" defTabSz="914400" fontAlgn="auto">
              <a:spcBef>
                <a:spcPts val="0"/>
              </a:spcBef>
              <a:spcAft>
                <a:spcPts val="0"/>
              </a:spcAft>
            </a:pPr>
            <a:r>
              <a:rPr lang="en-US" altLang="ja-JP" sz="800" b="1" dirty="0" smtClean="0">
                <a:solidFill>
                  <a:prstClr val="black"/>
                </a:solidFill>
                <a:latin typeface="メイリオ" pitchFamily="50" charset="-128"/>
                <a:ea typeface="メイリオ" pitchFamily="50" charset="-128"/>
                <a:cs typeface="メイリオ" pitchFamily="50" charset="-128"/>
              </a:rPr>
              <a:t>Tenjin Core</a:t>
            </a:r>
            <a:endParaRPr lang="ja-JP" altLang="en-US" sz="800" b="1" dirty="0">
              <a:solidFill>
                <a:prstClr val="black"/>
              </a:solidFill>
              <a:latin typeface="メイリオ" pitchFamily="50" charset="-128"/>
              <a:ea typeface="メイリオ" pitchFamily="50" charset="-128"/>
              <a:cs typeface="メイリオ" pitchFamily="50" charset="-128"/>
            </a:endParaRPr>
          </a:p>
        </p:txBody>
      </p:sp>
      <p:cxnSp>
        <p:nvCxnSpPr>
          <p:cNvPr id="397" name="直線コネクタ 396"/>
          <p:cNvCxnSpPr>
            <a:stCxn id="399" idx="0"/>
          </p:cNvCxnSpPr>
          <p:nvPr/>
        </p:nvCxnSpPr>
        <p:spPr>
          <a:xfrm flipV="1">
            <a:off x="4607101" y="4745693"/>
            <a:ext cx="1598544" cy="997228"/>
          </a:xfrm>
          <a:prstGeom prst="line">
            <a:avLst/>
          </a:prstGeom>
          <a:ln>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398" name="円/楕円 397"/>
          <p:cNvSpPr/>
          <p:nvPr/>
        </p:nvSpPr>
        <p:spPr>
          <a:xfrm>
            <a:off x="6170550" y="4777407"/>
            <a:ext cx="72008" cy="72008"/>
          </a:xfrm>
          <a:prstGeom prst="ellipse">
            <a:avLst/>
          </a:prstGeom>
          <a:solidFill>
            <a:srgbClr val="FF0000"/>
          </a:solidFill>
        </p:spPr>
        <p:style>
          <a:lnRef idx="0">
            <a:schemeClr val="accent3"/>
          </a:lnRef>
          <a:fillRef idx="3">
            <a:schemeClr val="accent3"/>
          </a:fillRef>
          <a:effectRef idx="3">
            <a:schemeClr val="accent3"/>
          </a:effectRef>
          <a:fontRef idx="minor">
            <a:schemeClr val="lt1"/>
          </a:fontRef>
        </p:style>
        <p:txBody>
          <a:bodyPr rtlCol="0" anchor="ctr"/>
          <a:lstStyle/>
          <a:p>
            <a:pPr algn="ctr" defTabSz="914400" fontAlgn="auto">
              <a:spcBef>
                <a:spcPts val="0"/>
              </a:spcBef>
              <a:spcAft>
                <a:spcPts val="0"/>
              </a:spcAft>
            </a:pPr>
            <a:endParaRPr lang="ja-JP" altLang="en-US" dirty="0">
              <a:solidFill>
                <a:srgbClr val="FF0000"/>
              </a:solidFill>
            </a:endParaRPr>
          </a:p>
        </p:txBody>
      </p:sp>
      <p:sp>
        <p:nvSpPr>
          <p:cNvPr id="399" name="角丸四角形 398"/>
          <p:cNvSpPr/>
          <p:nvPr/>
        </p:nvSpPr>
        <p:spPr>
          <a:xfrm>
            <a:off x="4087560" y="5742921"/>
            <a:ext cx="1039081" cy="159400"/>
          </a:xfrm>
          <a:prstGeom prst="roundRect">
            <a:avLst/>
          </a:prstGeom>
          <a:solidFill>
            <a:srgbClr val="FF99CC"/>
          </a:solidFill>
          <a:ln>
            <a:noFill/>
          </a:ln>
          <a:effectLst>
            <a:outerShdw blurRad="50800" dist="38100" dir="2700000" algn="tl" rotWithShape="0">
              <a:prstClr val="black">
                <a:alpha val="40000"/>
              </a:prstClr>
            </a:outerShdw>
          </a:effectLst>
        </p:spPr>
        <p:txBody>
          <a:bodyPr wrap="none" lIns="0" tIns="36000" rIns="0" bIns="0" rtlCol="0" anchor="ctr" anchorCtr="0">
            <a:spAutoFit/>
          </a:bodyPr>
          <a:lstStyle/>
          <a:p>
            <a:pPr algn="ctr" defTabSz="914400" fontAlgn="auto">
              <a:spcBef>
                <a:spcPts val="0"/>
              </a:spcBef>
              <a:spcAft>
                <a:spcPts val="0"/>
              </a:spcAft>
            </a:pPr>
            <a:r>
              <a:rPr lang="en-US" altLang="ja-JP" sz="700" b="1" dirty="0" err="1" smtClean="0">
                <a:solidFill>
                  <a:prstClr val="black"/>
                </a:solidFill>
                <a:latin typeface="メイリオ" pitchFamily="50" charset="-128"/>
                <a:ea typeface="メイリオ" pitchFamily="50" charset="-128"/>
                <a:cs typeface="メイリオ" pitchFamily="50" charset="-128"/>
              </a:rPr>
              <a:t>Resora</a:t>
            </a:r>
            <a:r>
              <a:rPr lang="en-US" altLang="ja-JP" sz="700" b="1" dirty="0" smtClean="0">
                <a:solidFill>
                  <a:prstClr val="black"/>
                </a:solidFill>
                <a:latin typeface="メイリオ" pitchFamily="50" charset="-128"/>
                <a:ea typeface="メイリオ" pitchFamily="50" charset="-128"/>
                <a:cs typeface="メイリオ" pitchFamily="50" charset="-128"/>
              </a:rPr>
              <a:t> South Terrace</a:t>
            </a:r>
            <a:endParaRPr lang="en-US" altLang="ja-JP" sz="700" b="1" dirty="0">
              <a:solidFill>
                <a:prstClr val="black"/>
              </a:solidFill>
              <a:latin typeface="メイリオ" pitchFamily="50" charset="-128"/>
              <a:ea typeface="メイリオ" pitchFamily="50" charset="-128"/>
              <a:cs typeface="メイリオ" pitchFamily="50" charset="-128"/>
            </a:endParaRPr>
          </a:p>
        </p:txBody>
      </p:sp>
      <p:sp>
        <p:nvSpPr>
          <p:cNvPr id="400" name="円/楕円 399"/>
          <p:cNvSpPr/>
          <p:nvPr/>
        </p:nvSpPr>
        <p:spPr>
          <a:xfrm>
            <a:off x="6227509" y="3994707"/>
            <a:ext cx="72008" cy="72008"/>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defTabSz="914400" fontAlgn="auto">
              <a:spcBef>
                <a:spcPts val="0"/>
              </a:spcBef>
              <a:spcAft>
                <a:spcPts val="0"/>
              </a:spcAft>
            </a:pPr>
            <a:endParaRPr lang="ja-JP" altLang="en-US" dirty="0">
              <a:solidFill>
                <a:prstClr val="white"/>
              </a:solidFill>
            </a:endParaRPr>
          </a:p>
        </p:txBody>
      </p:sp>
      <p:sp>
        <p:nvSpPr>
          <p:cNvPr id="401" name="角丸四角形 400"/>
          <p:cNvSpPr/>
          <p:nvPr/>
        </p:nvSpPr>
        <p:spPr>
          <a:xfrm>
            <a:off x="5770199" y="3109225"/>
            <a:ext cx="764242" cy="312634"/>
          </a:xfrm>
          <a:prstGeom prst="roundRect">
            <a:avLst/>
          </a:prstGeom>
          <a:solidFill>
            <a:srgbClr val="B8D200"/>
          </a:solidFill>
          <a:ln>
            <a:noFill/>
          </a:ln>
          <a:effectLst>
            <a:outerShdw blurRad="50800" dist="38100" dir="2700000" algn="tl" rotWithShape="0">
              <a:prstClr val="black">
                <a:alpha val="40000"/>
              </a:prstClr>
            </a:outerShdw>
          </a:effectLst>
        </p:spPr>
        <p:txBody>
          <a:bodyPr wrap="none" lIns="0" tIns="36000" rIns="0" bIns="0" rtlCol="0" anchor="ctr" anchorCtr="0">
            <a:spAutoFit/>
          </a:bodyPr>
          <a:lstStyle/>
          <a:p>
            <a:pPr algn="ctr" defTabSz="914400" fontAlgn="auto">
              <a:spcBef>
                <a:spcPts val="0"/>
              </a:spcBef>
              <a:spcAft>
                <a:spcPts val="0"/>
              </a:spcAft>
            </a:pPr>
            <a:r>
              <a:rPr lang="en-US" altLang="ja-JP" sz="800" b="1" dirty="0" smtClean="0">
                <a:solidFill>
                  <a:prstClr val="black"/>
                </a:solidFill>
                <a:latin typeface="メイリオ" pitchFamily="50" charset="-128"/>
                <a:ea typeface="メイリオ" pitchFamily="50" charset="-128"/>
                <a:cs typeface="メイリオ" pitchFamily="50" charset="-128"/>
              </a:rPr>
              <a:t>Central Pier</a:t>
            </a:r>
          </a:p>
          <a:p>
            <a:pPr algn="ctr" defTabSz="914400" fontAlgn="auto">
              <a:spcBef>
                <a:spcPts val="0"/>
              </a:spcBef>
              <a:spcAft>
                <a:spcPts val="0"/>
              </a:spcAft>
            </a:pPr>
            <a:r>
              <a:rPr lang="en-US" altLang="ja-JP" sz="800" b="1" dirty="0" smtClean="0">
                <a:solidFill>
                  <a:prstClr val="black"/>
                </a:solidFill>
                <a:latin typeface="メイリオ" pitchFamily="50" charset="-128"/>
                <a:ea typeface="メイリオ" pitchFamily="50" charset="-128"/>
                <a:cs typeface="メイリオ" pitchFamily="50" charset="-128"/>
              </a:rPr>
              <a:t>Cruise Center</a:t>
            </a:r>
            <a:endParaRPr lang="en-US" altLang="ja-JP" sz="800" b="1" dirty="0">
              <a:solidFill>
                <a:prstClr val="black"/>
              </a:solidFill>
              <a:latin typeface="メイリオ" pitchFamily="50" charset="-128"/>
              <a:ea typeface="メイリオ" pitchFamily="50" charset="-128"/>
              <a:cs typeface="メイリオ" pitchFamily="50" charset="-128"/>
            </a:endParaRPr>
          </a:p>
        </p:txBody>
      </p:sp>
      <p:sp>
        <p:nvSpPr>
          <p:cNvPr id="402" name="角丸四角形 401"/>
          <p:cNvSpPr/>
          <p:nvPr/>
        </p:nvSpPr>
        <p:spPr>
          <a:xfrm>
            <a:off x="3013066" y="971847"/>
            <a:ext cx="3316107" cy="792089"/>
          </a:xfrm>
          <a:prstGeom prst="roundRect">
            <a:avLst/>
          </a:prstGeom>
          <a:gradFill>
            <a:gsLst>
              <a:gs pos="0">
                <a:srgbClr val="FFCC00"/>
              </a:gs>
              <a:gs pos="100000">
                <a:srgbClr val="FFCC00">
                  <a:lumMod val="40000"/>
                  <a:lumOff val="60000"/>
                </a:srgbClr>
              </a:gs>
            </a:gsLst>
            <a:lin ang="16200000" scaled="0"/>
          </a:gradFill>
          <a:ln>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defTabSz="914400" fontAlgn="auto">
              <a:spcBef>
                <a:spcPts val="0"/>
              </a:spcBef>
              <a:spcAft>
                <a:spcPts val="0"/>
              </a:spcAft>
            </a:pPr>
            <a:r>
              <a:rPr lang="en-US" altLang="ja-JP"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Total 83 Places in Whole City</a:t>
            </a:r>
          </a:p>
          <a:p>
            <a:pPr algn="ctr" defTabSz="914400" fontAlgn="auto">
              <a:spcBef>
                <a:spcPts val="0"/>
              </a:spcBef>
              <a:spcAft>
                <a:spcPts val="0"/>
              </a:spcAft>
            </a:pPr>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No. of Access Points</a:t>
            </a:r>
            <a:r>
              <a:rPr lang="ja-JP" altLang="en-US"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376</a:t>
            </a:r>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914400" fontAlgn="auto">
              <a:spcBef>
                <a:spcPts val="0"/>
              </a:spcBef>
              <a:spcAft>
                <a:spcPts val="0"/>
              </a:spcAft>
            </a:pPr>
            <a:r>
              <a:rPr lang="en-US" altLang="ja-JP"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As of Oct., 2015</a:t>
            </a:r>
            <a:endPar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403" name="直線コネクタ 402"/>
          <p:cNvCxnSpPr/>
          <p:nvPr/>
        </p:nvCxnSpPr>
        <p:spPr>
          <a:xfrm flipH="1" flipV="1">
            <a:off x="6864064" y="4668853"/>
            <a:ext cx="1582630" cy="4014"/>
          </a:xfrm>
          <a:prstGeom prst="line">
            <a:avLst/>
          </a:prstGeom>
          <a:ln>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404" name="円/楕円 403"/>
          <p:cNvSpPr/>
          <p:nvPr/>
        </p:nvSpPr>
        <p:spPr>
          <a:xfrm flipH="1">
            <a:off x="6816747" y="4643667"/>
            <a:ext cx="70686" cy="73014"/>
          </a:xfrm>
          <a:prstGeom prst="ellipse">
            <a:avLst/>
          </a:prstGeom>
          <a:solidFill>
            <a:srgbClr val="FF0000"/>
          </a:solidFill>
        </p:spPr>
        <p:style>
          <a:lnRef idx="0">
            <a:schemeClr val="accent3"/>
          </a:lnRef>
          <a:fillRef idx="3">
            <a:schemeClr val="accent3"/>
          </a:fillRef>
          <a:effectRef idx="3">
            <a:schemeClr val="accent3"/>
          </a:effectRef>
          <a:fontRef idx="minor">
            <a:schemeClr val="lt1"/>
          </a:fontRef>
        </p:style>
        <p:txBody>
          <a:bodyPr rtlCol="0" anchor="ctr"/>
          <a:lstStyle/>
          <a:p>
            <a:pPr algn="ctr" defTabSz="914400" fontAlgn="auto">
              <a:spcBef>
                <a:spcPts val="0"/>
              </a:spcBef>
              <a:spcAft>
                <a:spcPts val="0"/>
              </a:spcAft>
            </a:pPr>
            <a:endParaRPr lang="ja-JP" altLang="en-US" dirty="0">
              <a:solidFill>
                <a:prstClr val="white"/>
              </a:solidFill>
            </a:endParaRPr>
          </a:p>
        </p:txBody>
      </p:sp>
      <p:sp>
        <p:nvSpPr>
          <p:cNvPr id="405" name="角丸四角形 404"/>
          <p:cNvSpPr/>
          <p:nvPr/>
        </p:nvSpPr>
        <p:spPr>
          <a:xfrm>
            <a:off x="7310165" y="4516550"/>
            <a:ext cx="1401980" cy="312634"/>
          </a:xfrm>
          <a:prstGeom prst="roundRect">
            <a:avLst/>
          </a:prstGeom>
          <a:solidFill>
            <a:srgbClr val="FF99CC"/>
          </a:solidFill>
          <a:ln>
            <a:noFill/>
          </a:ln>
          <a:effectLst>
            <a:outerShdw blurRad="50800" dist="38100" dir="2700000" algn="tl" rotWithShape="0">
              <a:prstClr val="black">
                <a:alpha val="40000"/>
              </a:prstClr>
            </a:outerShdw>
          </a:effectLst>
        </p:spPr>
        <p:txBody>
          <a:bodyPr wrap="none" lIns="0" tIns="36000" rIns="0" bIns="0" rtlCol="0" anchor="ctr" anchorCtr="0">
            <a:spAutoFit/>
          </a:bodyPr>
          <a:lstStyle/>
          <a:p>
            <a:pPr algn="ctr" defTabSz="914400" fontAlgn="auto">
              <a:spcBef>
                <a:spcPts val="0"/>
              </a:spcBef>
              <a:spcAft>
                <a:spcPts val="0"/>
              </a:spcAft>
            </a:pPr>
            <a:r>
              <a:rPr lang="en-US" altLang="ja-JP" sz="800" b="1" dirty="0" smtClean="0">
                <a:solidFill>
                  <a:prstClr val="black"/>
                </a:solidFill>
                <a:latin typeface="メイリオ" pitchFamily="50" charset="-128"/>
                <a:ea typeface="メイリオ" pitchFamily="50" charset="-128"/>
                <a:cs typeface="メイリオ" pitchFamily="50" charset="-128"/>
              </a:rPr>
              <a:t>Hakata St. Underground</a:t>
            </a:r>
          </a:p>
          <a:p>
            <a:pPr algn="ctr" defTabSz="914400" fontAlgn="auto">
              <a:spcBef>
                <a:spcPts val="0"/>
              </a:spcBef>
              <a:spcAft>
                <a:spcPts val="0"/>
              </a:spcAft>
            </a:pPr>
            <a:r>
              <a:rPr lang="en-US" altLang="ja-JP" sz="800" b="1" dirty="0" smtClean="0">
                <a:solidFill>
                  <a:prstClr val="black"/>
                </a:solidFill>
                <a:latin typeface="メイリオ" pitchFamily="50" charset="-128"/>
                <a:ea typeface="メイリオ" pitchFamily="50" charset="-128"/>
                <a:cs typeface="メイリオ" pitchFamily="50" charset="-128"/>
              </a:rPr>
              <a:t>Complex, Hakata Ichiban</a:t>
            </a:r>
            <a:endParaRPr lang="en-US" altLang="ja-JP" sz="800" b="1" dirty="0">
              <a:solidFill>
                <a:prstClr val="black"/>
              </a:solidFill>
              <a:latin typeface="メイリオ" pitchFamily="50" charset="-128"/>
              <a:ea typeface="メイリオ" pitchFamily="50" charset="-128"/>
              <a:cs typeface="メイリオ" pitchFamily="50" charset="-128"/>
            </a:endParaRPr>
          </a:p>
        </p:txBody>
      </p:sp>
      <p:sp>
        <p:nvSpPr>
          <p:cNvPr id="406" name="Text Box 2"/>
          <p:cNvSpPr txBox="1">
            <a:spLocks noChangeArrowheads="1"/>
          </p:cNvSpPr>
          <p:nvPr/>
        </p:nvSpPr>
        <p:spPr bwMode="auto">
          <a:xfrm>
            <a:off x="0" y="0"/>
            <a:ext cx="9906000" cy="646331"/>
          </a:xfrm>
          <a:prstGeom prst="rect">
            <a:avLst/>
          </a:prstGeom>
          <a:solidFill>
            <a:srgbClr val="009900"/>
          </a:solidFill>
          <a:ln>
            <a:noFill/>
          </a:ln>
          <a:effectLst/>
          <a:extLst/>
        </p:spPr>
        <p:txBody>
          <a:bodyPr>
            <a:spAutoFit/>
          </a:bodyPr>
          <a:lstStyle>
            <a:lvl1pPr eaLnBrk="0" hangingPunct="0">
              <a:defRPr kumimoji="1" sz="2400">
                <a:solidFill>
                  <a:schemeClr val="tx1"/>
                </a:solidFill>
                <a:latin typeface="ＤＨＰ特太ゴシック体" pitchFamily="2" charset="-128"/>
                <a:ea typeface="ＤＨＰ特太ゴシック体" pitchFamily="2" charset="-128"/>
              </a:defRPr>
            </a:lvl1pPr>
            <a:lvl2pPr marL="742950" indent="-285750" eaLnBrk="0" hangingPunct="0">
              <a:defRPr kumimoji="1" sz="2400">
                <a:solidFill>
                  <a:schemeClr val="tx1"/>
                </a:solidFill>
                <a:latin typeface="ＤＨＰ特太ゴシック体" pitchFamily="2" charset="-128"/>
                <a:ea typeface="ＤＨＰ特太ゴシック体" pitchFamily="2" charset="-128"/>
              </a:defRPr>
            </a:lvl2pPr>
            <a:lvl3pPr marL="1143000" indent="-228600" eaLnBrk="0" hangingPunct="0">
              <a:defRPr kumimoji="1" sz="2400">
                <a:solidFill>
                  <a:schemeClr val="tx1"/>
                </a:solidFill>
                <a:latin typeface="ＤＨＰ特太ゴシック体" pitchFamily="2" charset="-128"/>
                <a:ea typeface="ＤＨＰ特太ゴシック体" pitchFamily="2" charset="-128"/>
              </a:defRPr>
            </a:lvl3pPr>
            <a:lvl4pPr marL="1600200" indent="-228600" eaLnBrk="0" hangingPunct="0">
              <a:defRPr kumimoji="1" sz="2400">
                <a:solidFill>
                  <a:schemeClr val="tx1"/>
                </a:solidFill>
                <a:latin typeface="ＤＨＰ特太ゴシック体" pitchFamily="2" charset="-128"/>
                <a:ea typeface="ＤＨＰ特太ゴシック体" pitchFamily="2" charset="-128"/>
              </a:defRPr>
            </a:lvl4pPr>
            <a:lvl5pPr marL="2057400" indent="-228600" eaLnBrk="0" hangingPunct="0">
              <a:defRPr kumimoji="1" sz="2400">
                <a:solidFill>
                  <a:schemeClr val="tx1"/>
                </a:solidFill>
                <a:latin typeface="ＤＨＰ特太ゴシック体" pitchFamily="2" charset="-128"/>
                <a:ea typeface="ＤＨＰ特太ゴシック体" pitchFamily="2" charset="-128"/>
              </a:defRPr>
            </a:lvl5pPr>
            <a:lvl6pPr marL="2514600" indent="-228600" algn="ctr" eaLnBrk="0" fontAlgn="base" hangingPunct="0">
              <a:spcBef>
                <a:spcPct val="50000"/>
              </a:spcBef>
              <a:spcAft>
                <a:spcPct val="0"/>
              </a:spcAft>
              <a:defRPr kumimoji="1" sz="2400">
                <a:solidFill>
                  <a:schemeClr val="tx1"/>
                </a:solidFill>
                <a:latin typeface="ＤＨＰ特太ゴシック体" pitchFamily="2" charset="-128"/>
                <a:ea typeface="ＤＨＰ特太ゴシック体" pitchFamily="2" charset="-128"/>
              </a:defRPr>
            </a:lvl6pPr>
            <a:lvl7pPr marL="2971800" indent="-228600" algn="ctr" eaLnBrk="0" fontAlgn="base" hangingPunct="0">
              <a:spcBef>
                <a:spcPct val="50000"/>
              </a:spcBef>
              <a:spcAft>
                <a:spcPct val="0"/>
              </a:spcAft>
              <a:defRPr kumimoji="1" sz="2400">
                <a:solidFill>
                  <a:schemeClr val="tx1"/>
                </a:solidFill>
                <a:latin typeface="ＤＨＰ特太ゴシック体" pitchFamily="2" charset="-128"/>
                <a:ea typeface="ＤＨＰ特太ゴシック体" pitchFamily="2" charset="-128"/>
              </a:defRPr>
            </a:lvl7pPr>
            <a:lvl8pPr marL="3429000" indent="-228600" algn="ctr" eaLnBrk="0" fontAlgn="base" hangingPunct="0">
              <a:spcBef>
                <a:spcPct val="50000"/>
              </a:spcBef>
              <a:spcAft>
                <a:spcPct val="0"/>
              </a:spcAft>
              <a:defRPr kumimoji="1" sz="2400">
                <a:solidFill>
                  <a:schemeClr val="tx1"/>
                </a:solidFill>
                <a:latin typeface="ＤＨＰ特太ゴシック体" pitchFamily="2" charset="-128"/>
                <a:ea typeface="ＤＨＰ特太ゴシック体" pitchFamily="2" charset="-128"/>
              </a:defRPr>
            </a:lvl8pPr>
            <a:lvl9pPr marL="3886200" indent="-228600" algn="ctr" eaLnBrk="0" fontAlgn="base" hangingPunct="0">
              <a:spcBef>
                <a:spcPct val="50000"/>
              </a:spcBef>
              <a:spcAft>
                <a:spcPct val="0"/>
              </a:spcAft>
              <a:defRPr kumimoji="1" sz="2400">
                <a:solidFill>
                  <a:schemeClr val="tx1"/>
                </a:solidFill>
                <a:latin typeface="ＤＨＰ特太ゴシック体" pitchFamily="2" charset="-128"/>
                <a:ea typeface="ＤＨＰ特太ゴシック体" pitchFamily="2" charset="-128"/>
              </a:defRPr>
            </a:lvl9pPr>
          </a:lstStyle>
          <a:p>
            <a:pPr algn="l" eaLnBrk="1" hangingPunct="1"/>
            <a:r>
              <a:rPr lang="ja-JP" altLang="en-US" sz="3600" dirty="0">
                <a:solidFill>
                  <a:schemeClr val="bg1"/>
                </a:solidFill>
                <a:latin typeface="HGP創英角ｺﾞｼｯｸUB" pitchFamily="50" charset="-128"/>
                <a:ea typeface="HGP創英角ｺﾞｼｯｸUB" pitchFamily="50" charset="-128"/>
                <a:cs typeface="ＭＳ Ｐゴシック" pitchFamily="50" charset="-128"/>
              </a:rPr>
              <a:t>■　</a:t>
            </a:r>
            <a:r>
              <a:rPr lang="en-US" altLang="ja-JP" sz="3600" dirty="0" smtClean="0">
                <a:solidFill>
                  <a:schemeClr val="bg1"/>
                </a:solidFill>
                <a:latin typeface="HGP創英角ｺﾞｼｯｸUB" pitchFamily="50" charset="-128"/>
                <a:ea typeface="HGP創英角ｺﾞｼｯｸUB" pitchFamily="50" charset="-128"/>
                <a:cs typeface="ＭＳ Ｐゴシック" pitchFamily="50" charset="-128"/>
              </a:rPr>
              <a:t>Fukuoka City Wi-Fi</a:t>
            </a:r>
            <a:endParaRPr lang="ja-JP" altLang="en-US" sz="3600" dirty="0">
              <a:solidFill>
                <a:schemeClr val="bg1"/>
              </a:solidFill>
              <a:latin typeface="HGP創英角ｺﾞｼｯｸUB" pitchFamily="50" charset="-128"/>
              <a:ea typeface="HGP創英角ｺﾞｼｯｸUB" pitchFamily="50" charset="-128"/>
              <a:cs typeface="ＭＳ Ｐゴシック" pitchFamily="50" charset="-128"/>
            </a:endParaRPr>
          </a:p>
        </p:txBody>
      </p:sp>
    </p:spTree>
    <p:extLst>
      <p:ext uri="{BB962C8B-B14F-4D97-AF65-F5344CB8AC3E}">
        <p14:creationId xmlns:p14="http://schemas.microsoft.com/office/powerpoint/2010/main" val="10105561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
          <p:cNvSpPr txBox="1">
            <a:spLocks noChangeArrowheads="1"/>
          </p:cNvSpPr>
          <p:nvPr/>
        </p:nvSpPr>
        <p:spPr bwMode="auto">
          <a:xfrm>
            <a:off x="0" y="0"/>
            <a:ext cx="9906000" cy="646331"/>
          </a:xfrm>
          <a:prstGeom prst="rect">
            <a:avLst/>
          </a:prstGeom>
          <a:solidFill>
            <a:srgbClr val="FFC000"/>
          </a:solidFill>
          <a:ln>
            <a:noFill/>
          </a:ln>
          <a:effectLst/>
          <a:extLst/>
        </p:spPr>
        <p:txBody>
          <a:bodyPr>
            <a:spAutoFit/>
          </a:bodyPr>
          <a:lstStyle>
            <a:lvl1pPr eaLnBrk="0" hangingPunct="0">
              <a:defRPr kumimoji="1" sz="2400">
                <a:solidFill>
                  <a:schemeClr val="tx1"/>
                </a:solidFill>
                <a:latin typeface="ＤＨＰ特太ゴシック体" pitchFamily="2" charset="-128"/>
                <a:ea typeface="ＤＨＰ特太ゴシック体" pitchFamily="2" charset="-128"/>
              </a:defRPr>
            </a:lvl1pPr>
            <a:lvl2pPr marL="742950" indent="-285750" eaLnBrk="0" hangingPunct="0">
              <a:defRPr kumimoji="1" sz="2400">
                <a:solidFill>
                  <a:schemeClr val="tx1"/>
                </a:solidFill>
                <a:latin typeface="ＤＨＰ特太ゴシック体" pitchFamily="2" charset="-128"/>
                <a:ea typeface="ＤＨＰ特太ゴシック体" pitchFamily="2" charset="-128"/>
              </a:defRPr>
            </a:lvl2pPr>
            <a:lvl3pPr marL="1143000" indent="-228600" eaLnBrk="0" hangingPunct="0">
              <a:defRPr kumimoji="1" sz="2400">
                <a:solidFill>
                  <a:schemeClr val="tx1"/>
                </a:solidFill>
                <a:latin typeface="ＤＨＰ特太ゴシック体" pitchFamily="2" charset="-128"/>
                <a:ea typeface="ＤＨＰ特太ゴシック体" pitchFamily="2" charset="-128"/>
              </a:defRPr>
            </a:lvl3pPr>
            <a:lvl4pPr marL="1600200" indent="-228600" eaLnBrk="0" hangingPunct="0">
              <a:defRPr kumimoji="1" sz="2400">
                <a:solidFill>
                  <a:schemeClr val="tx1"/>
                </a:solidFill>
                <a:latin typeface="ＤＨＰ特太ゴシック体" pitchFamily="2" charset="-128"/>
                <a:ea typeface="ＤＨＰ特太ゴシック体" pitchFamily="2" charset="-128"/>
              </a:defRPr>
            </a:lvl4pPr>
            <a:lvl5pPr marL="2057400" indent="-228600" eaLnBrk="0" hangingPunct="0">
              <a:defRPr kumimoji="1" sz="2400">
                <a:solidFill>
                  <a:schemeClr val="tx1"/>
                </a:solidFill>
                <a:latin typeface="ＤＨＰ特太ゴシック体" pitchFamily="2" charset="-128"/>
                <a:ea typeface="ＤＨＰ特太ゴシック体" pitchFamily="2" charset="-128"/>
              </a:defRPr>
            </a:lvl5pPr>
            <a:lvl6pPr marL="2514600" indent="-228600" algn="ctr" eaLnBrk="0" fontAlgn="base" hangingPunct="0">
              <a:spcBef>
                <a:spcPct val="50000"/>
              </a:spcBef>
              <a:spcAft>
                <a:spcPct val="0"/>
              </a:spcAft>
              <a:defRPr kumimoji="1" sz="2400">
                <a:solidFill>
                  <a:schemeClr val="tx1"/>
                </a:solidFill>
                <a:latin typeface="ＤＨＰ特太ゴシック体" pitchFamily="2" charset="-128"/>
                <a:ea typeface="ＤＨＰ特太ゴシック体" pitchFamily="2" charset="-128"/>
              </a:defRPr>
            </a:lvl6pPr>
            <a:lvl7pPr marL="2971800" indent="-228600" algn="ctr" eaLnBrk="0" fontAlgn="base" hangingPunct="0">
              <a:spcBef>
                <a:spcPct val="50000"/>
              </a:spcBef>
              <a:spcAft>
                <a:spcPct val="0"/>
              </a:spcAft>
              <a:defRPr kumimoji="1" sz="2400">
                <a:solidFill>
                  <a:schemeClr val="tx1"/>
                </a:solidFill>
                <a:latin typeface="ＤＨＰ特太ゴシック体" pitchFamily="2" charset="-128"/>
                <a:ea typeface="ＤＨＰ特太ゴシック体" pitchFamily="2" charset="-128"/>
              </a:defRPr>
            </a:lvl7pPr>
            <a:lvl8pPr marL="3429000" indent="-228600" algn="ctr" eaLnBrk="0" fontAlgn="base" hangingPunct="0">
              <a:spcBef>
                <a:spcPct val="50000"/>
              </a:spcBef>
              <a:spcAft>
                <a:spcPct val="0"/>
              </a:spcAft>
              <a:defRPr kumimoji="1" sz="2400">
                <a:solidFill>
                  <a:schemeClr val="tx1"/>
                </a:solidFill>
                <a:latin typeface="ＤＨＰ特太ゴシック体" pitchFamily="2" charset="-128"/>
                <a:ea typeface="ＤＨＰ特太ゴシック体" pitchFamily="2" charset="-128"/>
              </a:defRPr>
            </a:lvl8pPr>
            <a:lvl9pPr marL="3886200" indent="-228600" algn="ctr" eaLnBrk="0" fontAlgn="base" hangingPunct="0">
              <a:spcBef>
                <a:spcPct val="50000"/>
              </a:spcBef>
              <a:spcAft>
                <a:spcPct val="0"/>
              </a:spcAft>
              <a:defRPr kumimoji="1" sz="2400">
                <a:solidFill>
                  <a:schemeClr val="tx1"/>
                </a:solidFill>
                <a:latin typeface="ＤＨＰ特太ゴシック体" pitchFamily="2" charset="-128"/>
                <a:ea typeface="ＤＨＰ特太ゴシック体" pitchFamily="2" charset="-128"/>
              </a:defRPr>
            </a:lvl9pPr>
          </a:lstStyle>
          <a:p>
            <a:pPr algn="l" eaLnBrk="1" hangingPunct="1"/>
            <a:r>
              <a:rPr lang="ja-JP" altLang="en-US" sz="3600" dirty="0">
                <a:solidFill>
                  <a:schemeClr val="bg1"/>
                </a:solidFill>
                <a:latin typeface="HGP創英角ｺﾞｼｯｸUB" pitchFamily="50" charset="-128"/>
                <a:ea typeface="HGP創英角ｺﾞｼｯｸUB" pitchFamily="50" charset="-128"/>
                <a:cs typeface="ＭＳ Ｐゴシック" pitchFamily="50" charset="-128"/>
              </a:rPr>
              <a:t>■　</a:t>
            </a:r>
            <a:r>
              <a:rPr lang="en-US" altLang="ja-JP" sz="3200" dirty="0" smtClean="0">
                <a:solidFill>
                  <a:schemeClr val="bg1"/>
                </a:solidFill>
                <a:latin typeface="HGP創英角ｺﾞｼｯｸUB" pitchFamily="50" charset="-128"/>
                <a:ea typeface="HGP創英角ｺﾞｼｯｸUB" pitchFamily="50" charset="-128"/>
                <a:cs typeface="ＭＳ Ｐゴシック" pitchFamily="50" charset="-128"/>
              </a:rPr>
              <a:t>Information Provision by</a:t>
            </a:r>
            <a:r>
              <a:rPr lang="en-US" altLang="ja-JP" sz="3600" dirty="0" smtClean="0">
                <a:solidFill>
                  <a:schemeClr val="bg1"/>
                </a:solidFill>
                <a:latin typeface="HGP創英角ｺﾞｼｯｸUB" pitchFamily="50" charset="-128"/>
                <a:ea typeface="HGP創英角ｺﾞｼｯｸUB" pitchFamily="50" charset="-128"/>
                <a:cs typeface="ＭＳ Ｐゴシック" pitchFamily="50" charset="-128"/>
              </a:rPr>
              <a:t> </a:t>
            </a:r>
            <a:r>
              <a:rPr lang="en-US" altLang="ja-JP" sz="3200" dirty="0" smtClean="0">
                <a:solidFill>
                  <a:schemeClr val="bg1"/>
                </a:solidFill>
                <a:latin typeface="HGP創英角ｺﾞｼｯｸUB" pitchFamily="50" charset="-128"/>
                <a:ea typeface="HGP創英角ｺﾞｼｯｸUB" pitchFamily="50" charset="-128"/>
                <a:cs typeface="ＭＳ Ｐゴシック" pitchFamily="50" charset="-128"/>
              </a:rPr>
              <a:t>Fukuoka City Wi-Fi</a:t>
            </a:r>
            <a:r>
              <a:rPr lang="ja-JP" altLang="en-US" sz="3200" dirty="0" smtClean="0">
                <a:solidFill>
                  <a:schemeClr val="bg1"/>
                </a:solidFill>
                <a:latin typeface="HGP創英角ｺﾞｼｯｸUB" pitchFamily="50" charset="-128"/>
                <a:ea typeface="HGP創英角ｺﾞｼｯｸUB" pitchFamily="50" charset="-128"/>
                <a:cs typeface="ＭＳ Ｐゴシック" pitchFamily="50" charset="-128"/>
              </a:rPr>
              <a:t> </a:t>
            </a:r>
            <a:endParaRPr lang="ja-JP" altLang="en-US" sz="3600" dirty="0">
              <a:solidFill>
                <a:schemeClr val="bg1"/>
              </a:solidFill>
              <a:latin typeface="HGP創英角ｺﾞｼｯｸUB" pitchFamily="50" charset="-128"/>
              <a:ea typeface="HGP創英角ｺﾞｼｯｸUB" pitchFamily="50" charset="-128"/>
              <a:cs typeface="ＭＳ Ｐゴシック" pitchFamily="50" charset="-128"/>
            </a:endParaRPr>
          </a:p>
        </p:txBody>
      </p:sp>
      <p:sp>
        <p:nvSpPr>
          <p:cNvPr id="4" name="スライド番号プレースホルダー 3"/>
          <p:cNvSpPr>
            <a:spLocks noGrp="1"/>
          </p:cNvSpPr>
          <p:nvPr>
            <p:ph type="sldNum" sz="quarter" idx="12"/>
          </p:nvPr>
        </p:nvSpPr>
        <p:spPr/>
        <p:txBody>
          <a:bodyPr/>
          <a:lstStyle/>
          <a:p>
            <a:pPr>
              <a:defRPr/>
            </a:pPr>
            <a:fld id="{EB2B0566-5813-4D31-9947-3D43E6E97850}" type="slidenum">
              <a:rPr lang="en-US" altLang="ja-JP" smtClean="0"/>
              <a:pPr>
                <a:defRPr/>
              </a:pPr>
              <a:t>5</a:t>
            </a:fld>
            <a:endParaRPr lang="en-US" altLang="ja-JP" dirty="0"/>
          </a:p>
        </p:txBody>
      </p:sp>
      <p:sp>
        <p:nvSpPr>
          <p:cNvPr id="17" name="コンテンツ プレースホルダー 2"/>
          <p:cNvSpPr txBox="1">
            <a:spLocks/>
          </p:cNvSpPr>
          <p:nvPr/>
        </p:nvSpPr>
        <p:spPr>
          <a:xfrm>
            <a:off x="416496" y="744462"/>
            <a:ext cx="9145016" cy="1172370"/>
          </a:xfrm>
          <a:prstGeom prst="rect">
            <a:avLst/>
          </a:prstGeom>
          <a:gradFill>
            <a:gsLst>
              <a:gs pos="0">
                <a:srgbClr val="92D050"/>
              </a:gs>
              <a:gs pos="100000">
                <a:schemeClr val="accent3">
                  <a:tint val="50000"/>
                  <a:shade val="100000"/>
                  <a:satMod val="350000"/>
                </a:schemeClr>
              </a:gs>
            </a:gsLst>
          </a:gradFill>
        </p:spPr>
        <p:style>
          <a:lnRef idx="0">
            <a:schemeClr val="accent3"/>
          </a:lnRef>
          <a:fillRef idx="3">
            <a:schemeClr val="accent3"/>
          </a:fillRef>
          <a:effectRef idx="3">
            <a:schemeClr val="accent3"/>
          </a:effectRef>
          <a:fontRef idx="minor">
            <a:schemeClr val="lt1"/>
          </a:fontRef>
        </p:style>
        <p:txBody>
          <a:bodyPr anchor="ctr">
            <a:noAutofit/>
          </a:bodyPr>
          <a:lstStyle>
            <a:lvl1pPr marL="342900" indent="-342900" algn="l" defTabSz="457200" rtl="0" eaLnBrk="1" latinLnBrk="0" hangingPunct="1">
              <a:spcBef>
                <a:spcPct val="20000"/>
              </a:spcBef>
              <a:buFont typeface="Arial"/>
              <a:buChar char="•"/>
              <a:defRPr kumimoji="1" sz="3200" kern="1200">
                <a:solidFill>
                  <a:schemeClr val="lt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lt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lt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lt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lt1"/>
                </a:solidFill>
                <a:latin typeface="+mn-lt"/>
                <a:ea typeface="+mn-ea"/>
                <a:cs typeface="+mn-cs"/>
              </a:defRPr>
            </a:lvl9pPr>
          </a:lstStyle>
          <a:p>
            <a:pPr fontAlgn="auto">
              <a:spcBef>
                <a:spcPts val="0"/>
              </a:spcBef>
              <a:spcAft>
                <a:spcPts val="0"/>
              </a:spcAft>
              <a:defRPr/>
            </a:pPr>
            <a:r>
              <a:rPr lang="en-US" altLang="ja-JP" sz="1800" dirty="0" smtClean="0">
                <a:solidFill>
                  <a:schemeClr val="tx1"/>
                </a:solidFill>
                <a:latin typeface="HGP創英角ｺﾞｼｯｸUB" pitchFamily="50" charset="-128"/>
                <a:ea typeface="HGP創英角ｺﾞｼｯｸUB" pitchFamily="50" charset="-128"/>
              </a:rPr>
              <a:t>Upon Internet Connection, Get Access to the City’s </a:t>
            </a:r>
            <a:r>
              <a:rPr lang="en-US" altLang="ja-JP" sz="1800" dirty="0" smtClean="0">
                <a:solidFill>
                  <a:schemeClr val="tx1"/>
                </a:solidFill>
                <a:latin typeface="HGP創英角ｺﾞｼｯｸUB" pitchFamily="50" charset="-128"/>
                <a:ea typeface="HGP創英角ｺﾞｼｯｸUB" pitchFamily="50" charset="-128"/>
              </a:rPr>
              <a:t>Sightseeing </a:t>
            </a:r>
            <a:r>
              <a:rPr lang="en-US" altLang="ja-JP" sz="1800" dirty="0" smtClean="0">
                <a:solidFill>
                  <a:schemeClr val="tx1"/>
                </a:solidFill>
                <a:latin typeface="HGP創英角ｺﾞｼｯｸUB" pitchFamily="50" charset="-128"/>
                <a:ea typeface="HGP創英角ｺﾞｼｯｸUB" pitchFamily="50" charset="-128"/>
              </a:rPr>
              <a:t>Info. Site “</a:t>
            </a:r>
            <a:r>
              <a:rPr lang="en-US" altLang="ja-JP" sz="1800" dirty="0" err="1" smtClean="0">
                <a:solidFill>
                  <a:schemeClr val="tx1"/>
                </a:solidFill>
                <a:latin typeface="HGP創英角ｺﾞｼｯｸUB" pitchFamily="50" charset="-128"/>
                <a:ea typeface="HGP創英角ｺﾞｼｯｸUB" pitchFamily="50" charset="-128"/>
              </a:rPr>
              <a:t>Yokanavi</a:t>
            </a:r>
            <a:r>
              <a:rPr lang="en-US" altLang="ja-JP" sz="1800" dirty="0" smtClean="0">
                <a:solidFill>
                  <a:schemeClr val="tx1"/>
                </a:solidFill>
                <a:latin typeface="HGP創英角ｺﾞｼｯｸUB" pitchFamily="50" charset="-128"/>
                <a:ea typeface="HGP創英角ｺﾞｼｯｸUB" pitchFamily="50" charset="-128"/>
              </a:rPr>
              <a:t>”. </a:t>
            </a:r>
          </a:p>
          <a:p>
            <a:pPr fontAlgn="auto">
              <a:spcBef>
                <a:spcPts val="0"/>
              </a:spcBef>
              <a:spcAft>
                <a:spcPts val="0"/>
              </a:spcAft>
              <a:defRPr/>
            </a:pPr>
            <a:r>
              <a:rPr lang="en-US" altLang="ja-JP" sz="1800" dirty="0" smtClean="0">
                <a:solidFill>
                  <a:schemeClr val="tx1"/>
                </a:solidFill>
                <a:latin typeface="HGP創英角ｺﾞｼｯｸUB" pitchFamily="50" charset="-128"/>
                <a:ea typeface="HGP創英角ｺﾞｼｯｸUB" pitchFamily="50" charset="-128"/>
              </a:rPr>
              <a:t>It Detects the User’s Current Location by a Positioning System, and Provides Relevant Info. </a:t>
            </a:r>
            <a:r>
              <a:rPr lang="en-US" altLang="ja-JP" sz="1800" dirty="0">
                <a:solidFill>
                  <a:schemeClr val="tx1"/>
                </a:solidFill>
                <a:latin typeface="HGP創英角ｺﾞｼｯｸUB" pitchFamily="50" charset="-128"/>
                <a:ea typeface="HGP創英角ｺﾞｼｯｸUB" pitchFamily="50" charset="-128"/>
              </a:rPr>
              <a:t>r</a:t>
            </a:r>
            <a:r>
              <a:rPr lang="en-US" altLang="ja-JP" sz="1800" dirty="0" smtClean="0">
                <a:solidFill>
                  <a:schemeClr val="tx1"/>
                </a:solidFill>
                <a:latin typeface="HGP創英角ｺﾞｼｯｸUB" pitchFamily="50" charset="-128"/>
                <a:ea typeface="HGP創英角ｺﾞｼｯｸUB" pitchFamily="50" charset="-128"/>
              </a:rPr>
              <a:t>egarding the Location including Sightseeing &amp; Events.</a:t>
            </a:r>
            <a:endParaRPr lang="en-US" altLang="ja-JP" sz="1800" dirty="0">
              <a:solidFill>
                <a:schemeClr val="tx1"/>
              </a:solidFill>
              <a:latin typeface="HGP創英角ｺﾞｼｯｸUB" pitchFamily="50" charset="-128"/>
              <a:ea typeface="HGP創英角ｺﾞｼｯｸUB" pitchFamily="50" charset="-128"/>
            </a:endParaRPr>
          </a:p>
        </p:txBody>
      </p:sp>
      <p:pic>
        <p:nvPicPr>
          <p:cNvPr id="18" name="Picture 7" descr="C:\Users\034159\Pictures\6.PNG"/>
          <p:cNvPicPr>
            <a:picLocks noChangeAspect="1" noChangeArrowheads="1"/>
          </p:cNvPicPr>
          <p:nvPr/>
        </p:nvPicPr>
        <p:blipFill>
          <a:blip r:embed="rId3"/>
          <a:srcRect/>
          <a:stretch>
            <a:fillRect/>
          </a:stretch>
        </p:blipFill>
        <p:spPr bwMode="auto">
          <a:xfrm>
            <a:off x="560512" y="2348880"/>
            <a:ext cx="2585492" cy="4014788"/>
          </a:xfrm>
          <a:prstGeom prst="rect">
            <a:avLst/>
          </a:prstGeom>
          <a:noFill/>
          <a:ln w="9525">
            <a:noFill/>
            <a:miter lim="800000"/>
            <a:headEnd/>
            <a:tailEnd/>
          </a:ln>
        </p:spPr>
      </p:pic>
      <p:pic>
        <p:nvPicPr>
          <p:cNvPr id="1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4007" y="2366540"/>
            <a:ext cx="2890450" cy="4014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角丸四角形 19"/>
          <p:cNvSpPr/>
          <p:nvPr/>
        </p:nvSpPr>
        <p:spPr>
          <a:xfrm>
            <a:off x="3656856" y="3935240"/>
            <a:ext cx="3042041" cy="510445"/>
          </a:xfrm>
          <a:prstGeom prst="roundRect">
            <a:avLst/>
          </a:prstGeom>
          <a:noFill/>
          <a:ln w="38100">
            <a:solidFill>
              <a:srgbClr val="FFC000"/>
            </a:solid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1" name="角丸四角形 20"/>
          <p:cNvSpPr/>
          <p:nvPr/>
        </p:nvSpPr>
        <p:spPr>
          <a:xfrm>
            <a:off x="3656857" y="4800284"/>
            <a:ext cx="3042041" cy="577850"/>
          </a:xfrm>
          <a:prstGeom prst="roundRect">
            <a:avLst/>
          </a:prstGeom>
          <a:noFill/>
          <a:ln w="38100">
            <a:solidFill>
              <a:srgbClr val="FFC000"/>
            </a:solid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5" name="下矢印 24"/>
          <p:cNvSpPr/>
          <p:nvPr/>
        </p:nvSpPr>
        <p:spPr>
          <a:xfrm rot="14086538">
            <a:off x="6648897" y="3577397"/>
            <a:ext cx="759200" cy="466932"/>
          </a:xfrm>
          <a:prstGeom prst="downArrow">
            <a:avLst/>
          </a:prstGeom>
          <a:gradFill>
            <a:gsLst>
              <a:gs pos="0">
                <a:srgbClr val="99CC00"/>
              </a:gs>
              <a:gs pos="100000">
                <a:srgbClr val="0099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7178924" y="2641830"/>
            <a:ext cx="2464761" cy="1015663"/>
          </a:xfrm>
          <a:prstGeom prst="rect">
            <a:avLst/>
          </a:prstGeom>
          <a:solidFill>
            <a:schemeClr val="bg1"/>
          </a:solidFill>
          <a:ln w="19050">
            <a:solidFill>
              <a:schemeClr val="accent2"/>
            </a:solidFill>
          </a:ln>
          <a:effectLst>
            <a:outerShdw blurRad="50800" dist="38100" dir="2700000" algn="tl" rotWithShape="0">
              <a:prstClr val="black">
                <a:alpha val="40000"/>
              </a:prstClr>
            </a:outerShdw>
          </a:effectLst>
        </p:spPr>
        <p:txBody>
          <a:bodyPr wrap="square">
            <a:spAutoFit/>
          </a:bodyPr>
          <a:lstStyle/>
          <a:p>
            <a:pPr algn="l" eaLnBrk="1" fontAlgn="auto" hangingPunct="1">
              <a:spcAft>
                <a:spcPts val="0"/>
              </a:spcAft>
              <a:defRPr/>
            </a:pPr>
            <a:r>
              <a:rPr lang="en-US" altLang="ja-JP" sz="1200" dirty="0" smtClean="0">
                <a:latin typeface="HGP創英角ｺﾞｼｯｸUB" pitchFamily="50" charset="-128"/>
                <a:ea typeface="HGP創英角ｺﾞｼｯｸUB" pitchFamily="50" charset="-128"/>
              </a:rPr>
              <a:t>It delivers tourist information of the current place and nearby areas(possible to provide different info. </a:t>
            </a:r>
            <a:r>
              <a:rPr lang="en-US" altLang="ja-JP" sz="1200" dirty="0">
                <a:latin typeface="HGP創英角ｺﾞｼｯｸUB" pitchFamily="50" charset="-128"/>
                <a:ea typeface="HGP創英角ｺﾞｼｯｸUB" pitchFamily="50" charset="-128"/>
              </a:rPr>
              <a:t>f</a:t>
            </a:r>
            <a:r>
              <a:rPr lang="en-US" altLang="ja-JP" sz="1200" dirty="0" smtClean="0">
                <a:latin typeface="HGP創英角ｺﾞｼｯｸUB" pitchFamily="50" charset="-128"/>
                <a:ea typeface="HGP創英角ｺﾞｼｯｸUB" pitchFamily="50" charset="-128"/>
              </a:rPr>
              <a:t>rom one place to another.)</a:t>
            </a:r>
            <a:endParaRPr lang="en-US" altLang="ja-JP" sz="1200" dirty="0">
              <a:latin typeface="HGP創英角ｺﾞｼｯｸUB" pitchFamily="50" charset="-128"/>
              <a:ea typeface="HGP創英角ｺﾞｼｯｸUB" pitchFamily="50" charset="-128"/>
            </a:endParaRPr>
          </a:p>
        </p:txBody>
      </p:sp>
      <p:sp>
        <p:nvSpPr>
          <p:cNvPr id="28" name="正方形/長方形 27"/>
          <p:cNvSpPr/>
          <p:nvPr/>
        </p:nvSpPr>
        <p:spPr>
          <a:xfrm>
            <a:off x="7183444" y="5399912"/>
            <a:ext cx="2464761" cy="830997"/>
          </a:xfrm>
          <a:prstGeom prst="rect">
            <a:avLst/>
          </a:prstGeom>
          <a:solidFill>
            <a:schemeClr val="bg1"/>
          </a:solidFill>
          <a:ln w="19050">
            <a:solidFill>
              <a:schemeClr val="accent2"/>
            </a:solidFill>
          </a:ln>
          <a:effectLst>
            <a:outerShdw blurRad="50800" dist="38100" dir="2700000" algn="tl" rotWithShape="0">
              <a:prstClr val="black">
                <a:alpha val="40000"/>
              </a:prstClr>
            </a:outerShdw>
          </a:effectLst>
        </p:spPr>
        <p:txBody>
          <a:bodyPr wrap="square">
            <a:spAutoFit/>
          </a:bodyPr>
          <a:lstStyle/>
          <a:p>
            <a:pPr algn="l" eaLnBrk="1" fontAlgn="auto" hangingPunct="1">
              <a:spcAft>
                <a:spcPts val="0"/>
              </a:spcAft>
              <a:defRPr/>
            </a:pPr>
            <a:r>
              <a:rPr lang="en-US" altLang="ja-JP" sz="1200" dirty="0" smtClean="0">
                <a:latin typeface="HGP創英角ｺﾞｼｯｸUB" pitchFamily="50" charset="-128"/>
                <a:ea typeface="HGP創英角ｺﾞｼｯｸUB" pitchFamily="50" charset="-128"/>
              </a:rPr>
              <a:t>It provides the city’s administrative notices</a:t>
            </a:r>
            <a:r>
              <a:rPr lang="ja-JP" altLang="en-US" sz="1200" dirty="0" smtClean="0">
                <a:latin typeface="HGP創英角ｺﾞｼｯｸUB" pitchFamily="50" charset="-128"/>
                <a:ea typeface="HGP創英角ｺﾞｼｯｸUB" pitchFamily="50" charset="-128"/>
              </a:rPr>
              <a:t> </a:t>
            </a:r>
            <a:r>
              <a:rPr lang="en-US" altLang="ja-JP" sz="1200" dirty="0" smtClean="0">
                <a:latin typeface="HGP創英角ｺﾞｼｯｸUB" pitchFamily="50" charset="-128"/>
                <a:ea typeface="HGP創英角ｺﾞｼｯｸUB" pitchFamily="50" charset="-128"/>
              </a:rPr>
              <a:t>as well as various information regarding tourism and events.  </a:t>
            </a:r>
            <a:endParaRPr lang="en-US" altLang="ja-JP" sz="1200" dirty="0">
              <a:latin typeface="HGP創英角ｺﾞｼｯｸUB" pitchFamily="50" charset="-128"/>
              <a:ea typeface="HGP創英角ｺﾞｼｯｸUB" pitchFamily="50" charset="-128"/>
            </a:endParaRPr>
          </a:p>
        </p:txBody>
      </p:sp>
      <p:sp>
        <p:nvSpPr>
          <p:cNvPr id="24" name="下矢印 23"/>
          <p:cNvSpPr/>
          <p:nvPr/>
        </p:nvSpPr>
        <p:spPr>
          <a:xfrm rot="17432598">
            <a:off x="6669845" y="4900727"/>
            <a:ext cx="759200" cy="466932"/>
          </a:xfrm>
          <a:prstGeom prst="downArrow">
            <a:avLst/>
          </a:prstGeom>
          <a:gradFill>
            <a:gsLst>
              <a:gs pos="0">
                <a:srgbClr val="99CC00"/>
              </a:gs>
              <a:gs pos="100000">
                <a:srgbClr val="0099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296092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EB2B0566-5813-4D31-9947-3D43E6E97850}" type="slidenum">
              <a:rPr lang="en-US" altLang="ja-JP" smtClean="0"/>
              <a:pPr>
                <a:defRPr/>
              </a:pPr>
              <a:t>6</a:t>
            </a:fld>
            <a:endParaRPr lang="en-US" altLang="ja-JP" dirty="0"/>
          </a:p>
        </p:txBody>
      </p:sp>
      <p:sp>
        <p:nvSpPr>
          <p:cNvPr id="13" name="コンテンツ プレースホルダー 2"/>
          <p:cNvSpPr txBox="1">
            <a:spLocks/>
          </p:cNvSpPr>
          <p:nvPr/>
        </p:nvSpPr>
        <p:spPr>
          <a:xfrm>
            <a:off x="488504" y="670675"/>
            <a:ext cx="8932523" cy="1174149"/>
          </a:xfrm>
          <a:prstGeom prst="rect">
            <a:avLst/>
          </a:prstGeom>
          <a:gradFill rotWithShape="1">
            <a:gsLst>
              <a:gs pos="0">
                <a:srgbClr val="92D050"/>
              </a:gs>
              <a:gs pos="100000">
                <a:schemeClr val="accent3">
                  <a:tint val="50000"/>
                  <a:shade val="100000"/>
                  <a:satMod val="350000"/>
                </a:schemeClr>
              </a:gs>
            </a:gsLst>
            <a:lin ang="16200000" scaled="0"/>
          </a:gradFill>
        </p:spPr>
        <p:style>
          <a:lnRef idx="0">
            <a:schemeClr val="accent3"/>
          </a:lnRef>
          <a:fillRef idx="3">
            <a:schemeClr val="accent3"/>
          </a:fillRef>
          <a:effectRef idx="3">
            <a:schemeClr val="accent3"/>
          </a:effectRef>
          <a:fontRef idx="minor">
            <a:schemeClr val="lt1"/>
          </a:fontRef>
        </p:style>
        <p:txBody>
          <a:bodyPr rtlCol="0" anchor="ctr">
            <a:noAutofit/>
          </a:bodyPr>
          <a:lstStyle>
            <a:lvl1pPr marL="342900" indent="-342900" algn="l" rtl="0" eaLnBrk="0" fontAlgn="base" hangingPunct="0">
              <a:spcBef>
                <a:spcPct val="20000"/>
              </a:spcBef>
              <a:spcAft>
                <a:spcPct val="0"/>
              </a:spcAft>
              <a:buChar char="•"/>
              <a:defRPr kumimoji="1" sz="3200">
                <a:solidFill>
                  <a:schemeClr val="lt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lt1"/>
                </a:solidFill>
                <a:latin typeface="+mn-lt"/>
                <a:ea typeface="+mn-ea"/>
                <a:cs typeface="+mn-cs"/>
              </a:defRPr>
            </a:lvl2pPr>
            <a:lvl3pPr marL="1143000" indent="-228600" algn="l" rtl="0" eaLnBrk="0" fontAlgn="base" hangingPunct="0">
              <a:spcBef>
                <a:spcPct val="20000"/>
              </a:spcBef>
              <a:spcAft>
                <a:spcPct val="0"/>
              </a:spcAft>
              <a:buChar char="•"/>
              <a:defRPr kumimoji="1" sz="2400">
                <a:solidFill>
                  <a:schemeClr val="lt1"/>
                </a:solidFill>
                <a:latin typeface="+mn-lt"/>
                <a:ea typeface="+mn-ea"/>
                <a:cs typeface="+mn-cs"/>
              </a:defRPr>
            </a:lvl3pPr>
            <a:lvl4pPr marL="1600200" indent="-228600" algn="l" rtl="0" eaLnBrk="0" fontAlgn="base" hangingPunct="0">
              <a:spcBef>
                <a:spcPct val="20000"/>
              </a:spcBef>
              <a:spcAft>
                <a:spcPct val="0"/>
              </a:spcAft>
              <a:buChar char="–"/>
              <a:defRPr kumimoji="1" sz="2000">
                <a:solidFill>
                  <a:schemeClr val="lt1"/>
                </a:solidFill>
                <a:latin typeface="+mn-lt"/>
                <a:ea typeface="+mn-ea"/>
                <a:cs typeface="+mn-cs"/>
              </a:defRPr>
            </a:lvl4pPr>
            <a:lvl5pPr marL="2057400" indent="-228600" algn="l" rtl="0" eaLnBrk="0" fontAlgn="base" hangingPunct="0">
              <a:spcBef>
                <a:spcPct val="20000"/>
              </a:spcBef>
              <a:spcAft>
                <a:spcPct val="0"/>
              </a:spcAft>
              <a:buChar char="»"/>
              <a:defRPr kumimoji="1" sz="2000">
                <a:solidFill>
                  <a:schemeClr val="lt1"/>
                </a:solidFill>
                <a:latin typeface="+mn-lt"/>
                <a:ea typeface="+mn-ea"/>
                <a:cs typeface="+mn-cs"/>
              </a:defRPr>
            </a:lvl5pPr>
            <a:lvl6pPr marL="2514600" indent="-228600" algn="l" rtl="0" fontAlgn="base">
              <a:spcBef>
                <a:spcPct val="20000"/>
              </a:spcBef>
              <a:spcAft>
                <a:spcPct val="0"/>
              </a:spcAft>
              <a:buChar char="»"/>
              <a:defRPr kumimoji="1" sz="2000">
                <a:solidFill>
                  <a:schemeClr val="lt1"/>
                </a:solidFill>
                <a:latin typeface="+mn-lt"/>
                <a:ea typeface="+mn-ea"/>
                <a:cs typeface="+mn-cs"/>
              </a:defRPr>
            </a:lvl6pPr>
            <a:lvl7pPr marL="2971800" indent="-228600" algn="l" rtl="0" fontAlgn="base">
              <a:spcBef>
                <a:spcPct val="20000"/>
              </a:spcBef>
              <a:spcAft>
                <a:spcPct val="0"/>
              </a:spcAft>
              <a:buChar char="»"/>
              <a:defRPr kumimoji="1" sz="2000">
                <a:solidFill>
                  <a:schemeClr val="lt1"/>
                </a:solidFill>
                <a:latin typeface="+mn-lt"/>
                <a:ea typeface="+mn-ea"/>
                <a:cs typeface="+mn-cs"/>
              </a:defRPr>
            </a:lvl7pPr>
            <a:lvl8pPr marL="3429000" indent="-228600" algn="l" rtl="0" fontAlgn="base">
              <a:spcBef>
                <a:spcPct val="20000"/>
              </a:spcBef>
              <a:spcAft>
                <a:spcPct val="0"/>
              </a:spcAft>
              <a:buChar char="»"/>
              <a:defRPr kumimoji="1" sz="2000">
                <a:solidFill>
                  <a:schemeClr val="lt1"/>
                </a:solidFill>
                <a:latin typeface="+mn-lt"/>
                <a:ea typeface="+mn-ea"/>
                <a:cs typeface="+mn-cs"/>
              </a:defRPr>
            </a:lvl8pPr>
            <a:lvl9pPr marL="3886200" indent="-228600" algn="l" rtl="0" fontAlgn="base">
              <a:spcBef>
                <a:spcPct val="20000"/>
              </a:spcBef>
              <a:spcAft>
                <a:spcPct val="0"/>
              </a:spcAft>
              <a:buChar char="»"/>
              <a:defRPr kumimoji="1" sz="2000">
                <a:solidFill>
                  <a:schemeClr val="lt1"/>
                </a:solidFill>
                <a:latin typeface="+mn-lt"/>
                <a:ea typeface="+mn-ea"/>
                <a:cs typeface="+mn-cs"/>
              </a:defRPr>
            </a:lvl9pPr>
          </a:lstStyle>
          <a:p>
            <a:pPr eaLnBrk="1" fontAlgn="auto" hangingPunct="1">
              <a:lnSpc>
                <a:spcPts val="2000"/>
              </a:lnSpc>
              <a:spcAft>
                <a:spcPts val="0"/>
              </a:spcAft>
              <a:buFont typeface="Arial"/>
              <a:buChar char="•"/>
              <a:defRPr/>
            </a:pPr>
            <a:r>
              <a:rPr lang="en-US" altLang="ja-JP" sz="2000" kern="0" dirty="0" smtClean="0">
                <a:solidFill>
                  <a:schemeClr val="tx1"/>
                </a:solidFill>
                <a:latin typeface="HGP創英角ｺﾞｼｯｸUB" pitchFamily="50" charset="-128"/>
                <a:ea typeface="HGP創英角ｺﾞｼｯｸUB" pitchFamily="50" charset="-128"/>
              </a:rPr>
              <a:t>It Deals with Japanese, Korean, Chinese(Simplified &amp; Traditional Characters)</a:t>
            </a:r>
            <a:r>
              <a:rPr lang="ja-JP" altLang="en-US" sz="2000" kern="0" dirty="0" smtClean="0">
                <a:solidFill>
                  <a:schemeClr val="tx1"/>
                </a:solidFill>
                <a:latin typeface="HGP創英角ｺﾞｼｯｸUB" pitchFamily="50" charset="-128"/>
                <a:ea typeface="HGP創英角ｺﾞｼｯｸUB" pitchFamily="50" charset="-128"/>
              </a:rPr>
              <a:t> </a:t>
            </a:r>
            <a:r>
              <a:rPr lang="en-US" altLang="ja-JP" sz="2000" kern="0" dirty="0" smtClean="0">
                <a:solidFill>
                  <a:schemeClr val="tx1"/>
                </a:solidFill>
                <a:latin typeface="HGP創英角ｺﾞｼｯｸUB" pitchFamily="50" charset="-128"/>
                <a:ea typeface="HGP創英角ｺﾞｼｯｸUB" pitchFamily="50" charset="-128"/>
              </a:rPr>
              <a:t>and English.</a:t>
            </a:r>
          </a:p>
          <a:p>
            <a:pPr eaLnBrk="1" fontAlgn="auto" hangingPunct="1">
              <a:lnSpc>
                <a:spcPts val="2000"/>
              </a:lnSpc>
              <a:spcAft>
                <a:spcPts val="0"/>
              </a:spcAft>
              <a:buFont typeface="Arial"/>
              <a:buChar char="•"/>
              <a:defRPr/>
            </a:pPr>
            <a:r>
              <a:rPr lang="en-US" altLang="ja-JP" sz="2000" kern="0" dirty="0" smtClean="0">
                <a:solidFill>
                  <a:schemeClr val="tx1"/>
                </a:solidFill>
                <a:latin typeface="HGP創英角ｺﾞｼｯｸUB" pitchFamily="50" charset="-128"/>
                <a:ea typeface="HGP創英角ｺﾞｼｯｸUB" pitchFamily="50" charset="-128"/>
              </a:rPr>
              <a:t>It Provides Info. </a:t>
            </a:r>
            <a:r>
              <a:rPr lang="en-US" altLang="ja-JP" sz="2000" kern="0" dirty="0">
                <a:solidFill>
                  <a:schemeClr val="tx1"/>
                </a:solidFill>
                <a:latin typeface="HGP創英角ｺﾞｼｯｸUB" pitchFamily="50" charset="-128"/>
                <a:ea typeface="HGP創英角ｺﾞｼｯｸUB" pitchFamily="50" charset="-128"/>
              </a:rPr>
              <a:t>r</a:t>
            </a:r>
            <a:r>
              <a:rPr lang="en-US" altLang="ja-JP" sz="2000" kern="0" dirty="0" smtClean="0">
                <a:solidFill>
                  <a:schemeClr val="tx1"/>
                </a:solidFill>
                <a:latin typeface="HGP創英角ｺﾞｼｯｸUB" pitchFamily="50" charset="-128"/>
                <a:ea typeface="HGP創英角ｺﾞｼｯｸUB" pitchFamily="50" charset="-128"/>
              </a:rPr>
              <a:t>egarding City’s Administration, Areas, Disaster Prevention, etc. in the Language Selected by the User.</a:t>
            </a:r>
          </a:p>
        </p:txBody>
      </p:sp>
      <p:sp>
        <p:nvSpPr>
          <p:cNvPr id="14" name="テキスト ボックス 25"/>
          <p:cNvSpPr txBox="1">
            <a:spLocks noChangeArrowheads="1"/>
          </p:cNvSpPr>
          <p:nvPr/>
        </p:nvSpPr>
        <p:spPr bwMode="auto">
          <a:xfrm>
            <a:off x="818621" y="2052857"/>
            <a:ext cx="2209933" cy="338138"/>
          </a:xfrm>
          <a:prstGeom prst="rect">
            <a:avLst/>
          </a:prstGeom>
          <a:noFill/>
          <a:ln w="9525">
            <a:noFill/>
            <a:miter lim="800000"/>
            <a:headEnd/>
            <a:tailEnd/>
          </a:ln>
        </p:spPr>
        <p:txBody>
          <a:bodyPr>
            <a:spAutoFit/>
          </a:bodyPr>
          <a:lstStyle/>
          <a:p>
            <a:pPr algn="ctr"/>
            <a:r>
              <a:rPr lang="en-US" altLang="ja-JP" sz="1600" b="1" u="sng" dirty="0" smtClean="0">
                <a:latin typeface="メイリオ"/>
                <a:ea typeface="メイリオ"/>
                <a:cs typeface="メイリオ"/>
              </a:rPr>
              <a:t>Korean</a:t>
            </a:r>
            <a:endParaRPr lang="ja-JP" altLang="en-US" sz="1600" b="1" u="sng" dirty="0">
              <a:latin typeface="メイリオ"/>
              <a:ea typeface="メイリオ"/>
              <a:cs typeface="メイリオ"/>
            </a:endParaRPr>
          </a:p>
        </p:txBody>
      </p:sp>
      <p:sp>
        <p:nvSpPr>
          <p:cNvPr id="15" name="テキスト ボックス 26"/>
          <p:cNvSpPr txBox="1">
            <a:spLocks noChangeArrowheads="1"/>
          </p:cNvSpPr>
          <p:nvPr/>
        </p:nvSpPr>
        <p:spPr bwMode="auto">
          <a:xfrm>
            <a:off x="3543027" y="1869168"/>
            <a:ext cx="2562101" cy="553998"/>
          </a:xfrm>
          <a:prstGeom prst="rect">
            <a:avLst/>
          </a:prstGeom>
          <a:noFill/>
          <a:ln w="9525">
            <a:noFill/>
            <a:miter lim="800000"/>
            <a:headEnd/>
            <a:tailEnd/>
          </a:ln>
        </p:spPr>
        <p:txBody>
          <a:bodyPr wrap="square">
            <a:spAutoFit/>
          </a:bodyPr>
          <a:lstStyle/>
          <a:p>
            <a:pPr algn="ctr"/>
            <a:r>
              <a:rPr lang="en-US" altLang="ja-JP" sz="1600" b="1" u="sng" dirty="0" smtClean="0">
                <a:latin typeface="メイリオ"/>
                <a:ea typeface="メイリオ"/>
                <a:cs typeface="メイリオ"/>
              </a:rPr>
              <a:t>Chinese</a:t>
            </a:r>
            <a:r>
              <a:rPr lang="ja-JP" altLang="en-US" sz="1600" b="1" u="sng" dirty="0">
                <a:latin typeface="メイリオ"/>
                <a:ea typeface="メイリオ"/>
                <a:cs typeface="メイリオ"/>
              </a:rPr>
              <a:t> </a:t>
            </a:r>
            <a:r>
              <a:rPr lang="en-US" altLang="ja-JP" sz="1400" b="1" u="sng" dirty="0" smtClean="0">
                <a:latin typeface="メイリオ"/>
                <a:ea typeface="メイリオ"/>
                <a:cs typeface="メイリオ"/>
              </a:rPr>
              <a:t>(Simplified/Traditional)</a:t>
            </a:r>
          </a:p>
        </p:txBody>
      </p:sp>
      <p:sp>
        <p:nvSpPr>
          <p:cNvPr id="16" name="テキスト ボックス 27"/>
          <p:cNvSpPr txBox="1">
            <a:spLocks noChangeArrowheads="1"/>
          </p:cNvSpPr>
          <p:nvPr/>
        </p:nvSpPr>
        <p:spPr bwMode="auto">
          <a:xfrm>
            <a:off x="6825854" y="2052857"/>
            <a:ext cx="2209932" cy="338138"/>
          </a:xfrm>
          <a:prstGeom prst="rect">
            <a:avLst/>
          </a:prstGeom>
          <a:noFill/>
          <a:ln w="9525">
            <a:noFill/>
            <a:miter lim="800000"/>
            <a:headEnd/>
            <a:tailEnd/>
          </a:ln>
        </p:spPr>
        <p:txBody>
          <a:bodyPr>
            <a:spAutoFit/>
          </a:bodyPr>
          <a:lstStyle/>
          <a:p>
            <a:pPr algn="ctr"/>
            <a:r>
              <a:rPr lang="en-US" altLang="ja-JP" sz="1600" b="1" u="sng" dirty="0" smtClean="0">
                <a:latin typeface="メイリオ"/>
                <a:ea typeface="メイリオ"/>
                <a:cs typeface="メイリオ"/>
              </a:rPr>
              <a:t>English</a:t>
            </a:r>
            <a:endParaRPr lang="ja-JP" altLang="en-US" sz="1600" b="1" u="sng" dirty="0">
              <a:latin typeface="メイリオ"/>
              <a:ea typeface="メイリオ"/>
              <a:cs typeface="メイリオ"/>
            </a:endParaRPr>
          </a:p>
        </p:txBody>
      </p:sp>
      <p:pic>
        <p:nvPicPr>
          <p:cNvPr id="2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61389" y="2415755"/>
            <a:ext cx="2649311" cy="3749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8260" y="2415755"/>
            <a:ext cx="2650655" cy="3749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26855" y="2415755"/>
            <a:ext cx="2168132" cy="2816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80838" y="3348382"/>
            <a:ext cx="2198310" cy="2816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 Box 2"/>
          <p:cNvSpPr txBox="1">
            <a:spLocks noChangeArrowheads="1"/>
          </p:cNvSpPr>
          <p:nvPr/>
        </p:nvSpPr>
        <p:spPr bwMode="auto">
          <a:xfrm>
            <a:off x="0" y="0"/>
            <a:ext cx="9906000" cy="646331"/>
          </a:xfrm>
          <a:prstGeom prst="rect">
            <a:avLst/>
          </a:prstGeom>
          <a:solidFill>
            <a:srgbClr val="FFC000"/>
          </a:solidFill>
          <a:ln>
            <a:noFill/>
          </a:ln>
          <a:effectLst/>
          <a:extLst/>
        </p:spPr>
        <p:txBody>
          <a:bodyPr>
            <a:spAutoFit/>
          </a:bodyPr>
          <a:lstStyle>
            <a:lvl1pPr eaLnBrk="0" hangingPunct="0">
              <a:defRPr kumimoji="1" sz="2400">
                <a:solidFill>
                  <a:schemeClr val="tx1"/>
                </a:solidFill>
                <a:latin typeface="ＤＨＰ特太ゴシック体" pitchFamily="2" charset="-128"/>
                <a:ea typeface="ＤＨＰ特太ゴシック体" pitchFamily="2" charset="-128"/>
              </a:defRPr>
            </a:lvl1pPr>
            <a:lvl2pPr marL="742950" indent="-285750" eaLnBrk="0" hangingPunct="0">
              <a:defRPr kumimoji="1" sz="2400">
                <a:solidFill>
                  <a:schemeClr val="tx1"/>
                </a:solidFill>
                <a:latin typeface="ＤＨＰ特太ゴシック体" pitchFamily="2" charset="-128"/>
                <a:ea typeface="ＤＨＰ特太ゴシック体" pitchFamily="2" charset="-128"/>
              </a:defRPr>
            </a:lvl2pPr>
            <a:lvl3pPr marL="1143000" indent="-228600" eaLnBrk="0" hangingPunct="0">
              <a:defRPr kumimoji="1" sz="2400">
                <a:solidFill>
                  <a:schemeClr val="tx1"/>
                </a:solidFill>
                <a:latin typeface="ＤＨＰ特太ゴシック体" pitchFamily="2" charset="-128"/>
                <a:ea typeface="ＤＨＰ特太ゴシック体" pitchFamily="2" charset="-128"/>
              </a:defRPr>
            </a:lvl3pPr>
            <a:lvl4pPr marL="1600200" indent="-228600" eaLnBrk="0" hangingPunct="0">
              <a:defRPr kumimoji="1" sz="2400">
                <a:solidFill>
                  <a:schemeClr val="tx1"/>
                </a:solidFill>
                <a:latin typeface="ＤＨＰ特太ゴシック体" pitchFamily="2" charset="-128"/>
                <a:ea typeface="ＤＨＰ特太ゴシック体" pitchFamily="2" charset="-128"/>
              </a:defRPr>
            </a:lvl4pPr>
            <a:lvl5pPr marL="2057400" indent="-228600" eaLnBrk="0" hangingPunct="0">
              <a:defRPr kumimoji="1" sz="2400">
                <a:solidFill>
                  <a:schemeClr val="tx1"/>
                </a:solidFill>
                <a:latin typeface="ＤＨＰ特太ゴシック体" pitchFamily="2" charset="-128"/>
                <a:ea typeface="ＤＨＰ特太ゴシック体" pitchFamily="2" charset="-128"/>
              </a:defRPr>
            </a:lvl5pPr>
            <a:lvl6pPr marL="2514600" indent="-228600" algn="ctr" eaLnBrk="0" fontAlgn="base" hangingPunct="0">
              <a:spcBef>
                <a:spcPct val="50000"/>
              </a:spcBef>
              <a:spcAft>
                <a:spcPct val="0"/>
              </a:spcAft>
              <a:defRPr kumimoji="1" sz="2400">
                <a:solidFill>
                  <a:schemeClr val="tx1"/>
                </a:solidFill>
                <a:latin typeface="ＤＨＰ特太ゴシック体" pitchFamily="2" charset="-128"/>
                <a:ea typeface="ＤＨＰ特太ゴシック体" pitchFamily="2" charset="-128"/>
              </a:defRPr>
            </a:lvl6pPr>
            <a:lvl7pPr marL="2971800" indent="-228600" algn="ctr" eaLnBrk="0" fontAlgn="base" hangingPunct="0">
              <a:spcBef>
                <a:spcPct val="50000"/>
              </a:spcBef>
              <a:spcAft>
                <a:spcPct val="0"/>
              </a:spcAft>
              <a:defRPr kumimoji="1" sz="2400">
                <a:solidFill>
                  <a:schemeClr val="tx1"/>
                </a:solidFill>
                <a:latin typeface="ＤＨＰ特太ゴシック体" pitchFamily="2" charset="-128"/>
                <a:ea typeface="ＤＨＰ特太ゴシック体" pitchFamily="2" charset="-128"/>
              </a:defRPr>
            </a:lvl7pPr>
            <a:lvl8pPr marL="3429000" indent="-228600" algn="ctr" eaLnBrk="0" fontAlgn="base" hangingPunct="0">
              <a:spcBef>
                <a:spcPct val="50000"/>
              </a:spcBef>
              <a:spcAft>
                <a:spcPct val="0"/>
              </a:spcAft>
              <a:defRPr kumimoji="1" sz="2400">
                <a:solidFill>
                  <a:schemeClr val="tx1"/>
                </a:solidFill>
                <a:latin typeface="ＤＨＰ特太ゴシック体" pitchFamily="2" charset="-128"/>
                <a:ea typeface="ＤＨＰ特太ゴシック体" pitchFamily="2" charset="-128"/>
              </a:defRPr>
            </a:lvl8pPr>
            <a:lvl9pPr marL="3886200" indent="-228600" algn="ctr" eaLnBrk="0" fontAlgn="base" hangingPunct="0">
              <a:spcBef>
                <a:spcPct val="50000"/>
              </a:spcBef>
              <a:spcAft>
                <a:spcPct val="0"/>
              </a:spcAft>
              <a:defRPr kumimoji="1" sz="2400">
                <a:solidFill>
                  <a:schemeClr val="tx1"/>
                </a:solidFill>
                <a:latin typeface="ＤＨＰ特太ゴシック体" pitchFamily="2" charset="-128"/>
                <a:ea typeface="ＤＨＰ特太ゴシック体" pitchFamily="2" charset="-128"/>
              </a:defRPr>
            </a:lvl9pPr>
          </a:lstStyle>
          <a:p>
            <a:pPr algn="l" eaLnBrk="1" hangingPunct="1"/>
            <a:r>
              <a:rPr lang="ja-JP" altLang="en-US" sz="3600" dirty="0" smtClean="0">
                <a:solidFill>
                  <a:schemeClr val="bg1"/>
                </a:solidFill>
                <a:latin typeface="HGP創英角ｺﾞｼｯｸUB" pitchFamily="50" charset="-128"/>
                <a:ea typeface="HGP創英角ｺﾞｼｯｸUB" pitchFamily="50" charset="-128"/>
                <a:cs typeface="ＭＳ Ｐゴシック" pitchFamily="50" charset="-128"/>
              </a:rPr>
              <a:t>■</a:t>
            </a:r>
            <a:r>
              <a:rPr lang="en-US" altLang="ja-JP" sz="3200" dirty="0" smtClean="0">
                <a:solidFill>
                  <a:schemeClr val="bg1"/>
                </a:solidFill>
                <a:latin typeface="HGP創英角ｺﾞｼｯｸUB" pitchFamily="50" charset="-128"/>
                <a:ea typeface="HGP創英角ｺﾞｼｯｸUB" pitchFamily="50" charset="-128"/>
                <a:cs typeface="ＭＳ Ｐゴシック" pitchFamily="50" charset="-128"/>
              </a:rPr>
              <a:t>  Information </a:t>
            </a:r>
            <a:r>
              <a:rPr lang="en-US" altLang="ja-JP" sz="3200" dirty="0">
                <a:solidFill>
                  <a:schemeClr val="bg1"/>
                </a:solidFill>
                <a:latin typeface="HGP創英角ｺﾞｼｯｸUB" pitchFamily="50" charset="-128"/>
                <a:ea typeface="HGP創英角ｺﾞｼｯｸUB" pitchFamily="50" charset="-128"/>
                <a:cs typeface="ＭＳ Ｐゴシック" pitchFamily="50" charset="-128"/>
              </a:rPr>
              <a:t>Provision by Fukuoka City Wi-Fi</a:t>
            </a:r>
            <a:r>
              <a:rPr lang="ja-JP" altLang="en-US" sz="3200" dirty="0">
                <a:solidFill>
                  <a:schemeClr val="bg1"/>
                </a:solidFill>
                <a:latin typeface="HGP創英角ｺﾞｼｯｸUB" pitchFamily="50" charset="-128"/>
                <a:ea typeface="HGP創英角ｺﾞｼｯｸUB" pitchFamily="50" charset="-128"/>
                <a:cs typeface="ＭＳ Ｐゴシック" pitchFamily="50" charset="-128"/>
              </a:rPr>
              <a:t> </a:t>
            </a:r>
          </a:p>
        </p:txBody>
      </p:sp>
    </p:spTree>
    <p:extLst>
      <p:ext uri="{BB962C8B-B14F-4D97-AF65-F5344CB8AC3E}">
        <p14:creationId xmlns:p14="http://schemas.microsoft.com/office/powerpoint/2010/main" val="37898591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EB2B0566-5813-4D31-9947-3D43E6E97850}" type="slidenum">
              <a:rPr lang="en-US" altLang="ja-JP" smtClean="0"/>
              <a:pPr>
                <a:defRPr/>
              </a:pPr>
              <a:t>7</a:t>
            </a:fld>
            <a:endParaRPr lang="en-US" altLang="ja-JP" dirty="0"/>
          </a:p>
        </p:txBody>
      </p:sp>
      <p:pic>
        <p:nvPicPr>
          <p:cNvPr id="12" name="Picture 16" descr="WS000000"/>
          <p:cNvPicPr>
            <a:picLocks noChangeAspect="1" noChangeArrowheads="1"/>
          </p:cNvPicPr>
          <p:nvPr/>
        </p:nvPicPr>
        <p:blipFill>
          <a:blip r:embed="rId3"/>
          <a:srcRect/>
          <a:stretch>
            <a:fillRect/>
          </a:stretch>
        </p:blipFill>
        <p:spPr bwMode="auto">
          <a:xfrm>
            <a:off x="5248952" y="2570064"/>
            <a:ext cx="4304639" cy="2816225"/>
          </a:xfrm>
          <a:prstGeom prst="rect">
            <a:avLst/>
          </a:prstGeom>
          <a:ln>
            <a:noFill/>
          </a:ln>
          <a:effectLst>
            <a:outerShdw blurRad="190500" algn="tl" rotWithShape="0">
              <a:srgbClr val="000000">
                <a:alpha val="70000"/>
              </a:srgbClr>
            </a:outerShdw>
          </a:effectLst>
        </p:spPr>
      </p:pic>
      <p:sp>
        <p:nvSpPr>
          <p:cNvPr id="17" name="テキスト ボックス 13"/>
          <p:cNvSpPr txBox="1">
            <a:spLocks noChangeArrowheads="1"/>
          </p:cNvSpPr>
          <p:nvPr/>
        </p:nvSpPr>
        <p:spPr bwMode="auto">
          <a:xfrm>
            <a:off x="438555" y="2060787"/>
            <a:ext cx="4080258" cy="830997"/>
          </a:xfrm>
          <a:prstGeom prst="rect">
            <a:avLst/>
          </a:prstGeom>
          <a:noFill/>
          <a:ln w="9525">
            <a:noFill/>
            <a:miter lim="800000"/>
            <a:headEnd/>
            <a:tailEnd/>
          </a:ln>
        </p:spPr>
        <p:txBody>
          <a:bodyPr wrap="square">
            <a:spAutoFit/>
          </a:bodyPr>
          <a:lstStyle/>
          <a:p>
            <a:pPr algn="ctr">
              <a:spcBef>
                <a:spcPts val="0"/>
              </a:spcBef>
            </a:pPr>
            <a:r>
              <a:rPr lang="en-US" altLang="ja-JP" sz="2000" b="1" u="sng" dirty="0" smtClean="0">
                <a:latin typeface="メイリオ"/>
                <a:ea typeface="メイリオ"/>
                <a:cs typeface="メイリオ"/>
              </a:rPr>
              <a:t>Emergency</a:t>
            </a:r>
            <a:r>
              <a:rPr lang="ja-JP" altLang="en-US" sz="2000" b="1" u="sng" dirty="0" smtClean="0">
                <a:latin typeface="メイリオ"/>
                <a:ea typeface="メイリオ"/>
                <a:cs typeface="メイリオ"/>
              </a:rPr>
              <a:t> </a:t>
            </a:r>
            <a:r>
              <a:rPr lang="en-US" altLang="ja-JP" sz="2000" b="1" u="sng" dirty="0" smtClean="0">
                <a:latin typeface="メイリオ"/>
                <a:ea typeface="メイリオ"/>
                <a:cs typeface="メイリオ"/>
              </a:rPr>
              <a:t>Notice</a:t>
            </a:r>
            <a:endParaRPr lang="en-US" altLang="ja-JP" b="1" u="sng" dirty="0" smtClean="0">
              <a:latin typeface="メイリオ"/>
              <a:ea typeface="メイリオ"/>
              <a:cs typeface="メイリオ"/>
            </a:endParaRPr>
          </a:p>
          <a:p>
            <a:pPr algn="ctr">
              <a:spcBef>
                <a:spcPts val="0"/>
              </a:spcBef>
            </a:pPr>
            <a:r>
              <a:rPr lang="en-US" altLang="ja-JP" sz="1400" b="1" u="sng" dirty="0" smtClean="0">
                <a:latin typeface="メイリオ"/>
                <a:ea typeface="メイリオ"/>
                <a:cs typeface="メイリオ"/>
              </a:rPr>
              <a:t>(Only at the Time of Disaster &amp; Emergency) </a:t>
            </a:r>
            <a:endParaRPr lang="ja-JP" altLang="en-US" sz="1400" b="1" u="sng" dirty="0">
              <a:latin typeface="メイリオ"/>
              <a:ea typeface="メイリオ"/>
              <a:cs typeface="メイリオ"/>
            </a:endParaRPr>
          </a:p>
        </p:txBody>
      </p:sp>
      <p:sp>
        <p:nvSpPr>
          <p:cNvPr id="18" name="テキスト ボックス 15"/>
          <p:cNvSpPr txBox="1">
            <a:spLocks noChangeArrowheads="1"/>
          </p:cNvSpPr>
          <p:nvPr/>
        </p:nvSpPr>
        <p:spPr bwMode="auto">
          <a:xfrm>
            <a:off x="4953000" y="2024618"/>
            <a:ext cx="4896544" cy="584775"/>
          </a:xfrm>
          <a:prstGeom prst="rect">
            <a:avLst/>
          </a:prstGeom>
          <a:noFill/>
          <a:ln w="9525">
            <a:noFill/>
            <a:miter lim="800000"/>
            <a:headEnd/>
            <a:tailEnd/>
          </a:ln>
        </p:spPr>
        <p:txBody>
          <a:bodyPr wrap="square">
            <a:spAutoFit/>
          </a:bodyPr>
          <a:lstStyle/>
          <a:p>
            <a:pPr algn="ctr"/>
            <a:r>
              <a:rPr lang="en-US" altLang="ja-JP" sz="1600" b="1" u="sng" dirty="0" smtClean="0">
                <a:latin typeface="メイリオ"/>
                <a:ea typeface="メイリオ"/>
                <a:cs typeface="メイリオ"/>
              </a:rPr>
              <a:t>Fukuoka City Disaster Prevention &amp; Crisis </a:t>
            </a:r>
            <a:r>
              <a:rPr lang="en-US" altLang="ja-JP" sz="1600" b="1" u="sng" dirty="0" smtClean="0">
                <a:latin typeface="メイリオ"/>
                <a:ea typeface="メイリオ"/>
                <a:cs typeface="メイリオ"/>
              </a:rPr>
              <a:t>Management </a:t>
            </a:r>
            <a:r>
              <a:rPr lang="en-US" altLang="ja-JP" sz="1600" b="1" u="sng" dirty="0" smtClean="0">
                <a:latin typeface="メイリオ"/>
                <a:ea typeface="メイリオ"/>
                <a:cs typeface="メイリオ"/>
              </a:rPr>
              <a:t>Information Page</a:t>
            </a:r>
            <a:endParaRPr lang="ja-JP" altLang="en-US" b="1" u="sng" dirty="0">
              <a:latin typeface="メイリオ"/>
              <a:ea typeface="メイリオ"/>
              <a:cs typeface="メイリオ"/>
            </a:endParaRPr>
          </a:p>
        </p:txBody>
      </p:sp>
      <p:sp>
        <p:nvSpPr>
          <p:cNvPr id="19" name="二等辺三角形 18"/>
          <p:cNvSpPr/>
          <p:nvPr/>
        </p:nvSpPr>
        <p:spPr>
          <a:xfrm rot="5400000">
            <a:off x="4677520" y="3576829"/>
            <a:ext cx="457200" cy="154781"/>
          </a:xfrm>
          <a:prstGeom prst="triangle">
            <a:avLst/>
          </a:prstGeom>
          <a:gradFill>
            <a:gsLst>
              <a:gs pos="0">
                <a:srgbClr val="CCFF99"/>
              </a:gs>
              <a:gs pos="0">
                <a:srgbClr val="CCFF99"/>
              </a:gs>
              <a:gs pos="100000">
                <a:srgbClr val="008000"/>
              </a:gs>
            </a:gsLst>
          </a:gradFill>
          <a:ln>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0" name="テキスト ボックス 64"/>
          <p:cNvSpPr txBox="1">
            <a:spLocks noChangeArrowheads="1"/>
          </p:cNvSpPr>
          <p:nvPr/>
        </p:nvSpPr>
        <p:spPr bwMode="auto">
          <a:xfrm>
            <a:off x="4444466" y="3978177"/>
            <a:ext cx="931428" cy="307777"/>
          </a:xfrm>
          <a:prstGeom prst="rect">
            <a:avLst/>
          </a:prstGeom>
          <a:noFill/>
          <a:ln w="9525">
            <a:noFill/>
            <a:miter lim="800000"/>
            <a:headEnd/>
            <a:tailEnd/>
          </a:ln>
        </p:spPr>
        <p:txBody>
          <a:bodyPr wrap="square">
            <a:spAutoFit/>
          </a:bodyPr>
          <a:lstStyle/>
          <a:p>
            <a:pPr algn="ctr"/>
            <a:r>
              <a:rPr lang="en-US" altLang="ja-JP" sz="1400" b="1" dirty="0" smtClean="0">
                <a:latin typeface="メイリオ"/>
                <a:ea typeface="メイリオ"/>
                <a:cs typeface="メイリオ"/>
              </a:rPr>
              <a:t>Tap</a:t>
            </a:r>
            <a:endParaRPr lang="ja-JP" altLang="en-US" sz="1400" b="1" dirty="0">
              <a:latin typeface="メイリオ"/>
              <a:ea typeface="メイリオ"/>
              <a:cs typeface="メイリオ"/>
            </a:endParaRPr>
          </a:p>
        </p:txBody>
      </p:sp>
      <p:grpSp>
        <p:nvGrpSpPr>
          <p:cNvPr id="21" name="グループ化 20"/>
          <p:cNvGrpSpPr/>
          <p:nvPr/>
        </p:nvGrpSpPr>
        <p:grpSpPr>
          <a:xfrm>
            <a:off x="344488" y="2883414"/>
            <a:ext cx="4145665" cy="2379663"/>
            <a:chOff x="457200" y="2794000"/>
            <a:chExt cx="3826768" cy="2379663"/>
          </a:xfrm>
        </p:grpSpPr>
        <p:grpSp>
          <p:nvGrpSpPr>
            <p:cNvPr id="22" name="Group 13"/>
            <p:cNvGrpSpPr>
              <a:grpSpLocks/>
            </p:cNvGrpSpPr>
            <p:nvPr/>
          </p:nvGrpSpPr>
          <p:grpSpPr bwMode="auto">
            <a:xfrm>
              <a:off x="539750" y="2794000"/>
              <a:ext cx="3673475" cy="2379663"/>
              <a:chOff x="679" y="1879"/>
              <a:chExt cx="2700" cy="1635"/>
            </a:xfrm>
          </p:grpSpPr>
          <p:pic>
            <p:nvPicPr>
              <p:cNvPr id="28" name="Picture 3" descr="C:\Users\tshida\Pictures\福岡\1_top2.jpg"/>
              <p:cNvPicPr>
                <a:picLocks noChangeAspect="1" noChangeArrowheads="1"/>
              </p:cNvPicPr>
              <p:nvPr/>
            </p:nvPicPr>
            <p:blipFill>
              <a:blip r:embed="rId4"/>
              <a:srcRect t="4063" b="67093"/>
              <a:stretch>
                <a:fillRect/>
              </a:stretch>
            </p:blipFill>
            <p:spPr bwMode="auto">
              <a:xfrm>
                <a:off x="679" y="1879"/>
                <a:ext cx="2700" cy="1490"/>
              </a:xfrm>
              <a:prstGeom prst="rect">
                <a:avLst/>
              </a:prstGeom>
              <a:noFill/>
              <a:ln w="9525">
                <a:noFill/>
                <a:miter lim="800000"/>
                <a:headEnd/>
                <a:tailEnd/>
              </a:ln>
            </p:spPr>
          </p:pic>
          <p:pic>
            <p:nvPicPr>
              <p:cNvPr id="30" name="Picture 2" descr="C:\Users\tshida\Pictures\福岡\20120621\1_top18.jpg"/>
              <p:cNvPicPr>
                <a:picLocks noChangeAspect="1" noChangeArrowheads="1"/>
              </p:cNvPicPr>
              <p:nvPr/>
            </p:nvPicPr>
            <p:blipFill>
              <a:blip r:embed="rId5"/>
              <a:srcRect l="2969" t="11375" r="3438" b="67625"/>
              <a:stretch>
                <a:fillRect/>
              </a:stretch>
            </p:blipFill>
            <p:spPr bwMode="auto">
              <a:xfrm>
                <a:off x="703" y="2568"/>
                <a:ext cx="2676" cy="946"/>
              </a:xfrm>
              <a:prstGeom prst="rect">
                <a:avLst/>
              </a:prstGeom>
              <a:noFill/>
              <a:ln w="9525">
                <a:noFill/>
                <a:miter lim="800000"/>
                <a:headEnd/>
                <a:tailEnd/>
              </a:ln>
            </p:spPr>
          </p:pic>
        </p:grpSp>
        <p:pic>
          <p:nvPicPr>
            <p:cNvPr id="2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093" y="2804153"/>
              <a:ext cx="3439235" cy="299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角丸四角形 24"/>
            <p:cNvSpPr/>
            <p:nvPr/>
          </p:nvSpPr>
          <p:spPr>
            <a:xfrm>
              <a:off x="457200" y="3046413"/>
              <a:ext cx="3826768" cy="831850"/>
            </a:xfrm>
            <a:prstGeom prst="roundRect">
              <a:avLst/>
            </a:prstGeom>
            <a:noFill/>
            <a:ln w="38100">
              <a:solidFill>
                <a:srgbClr val="FFC000"/>
              </a:solid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a:p>
          </p:txBody>
        </p:sp>
      </p:grpSp>
      <p:sp>
        <p:nvSpPr>
          <p:cNvPr id="31" name="コンテンツ プレースホルダー 2"/>
          <p:cNvSpPr txBox="1">
            <a:spLocks/>
          </p:cNvSpPr>
          <p:nvPr/>
        </p:nvSpPr>
        <p:spPr bwMode="auto">
          <a:xfrm>
            <a:off x="469291" y="764703"/>
            <a:ext cx="8930203" cy="1044503"/>
          </a:xfrm>
          <a:prstGeom prst="rect">
            <a:avLst/>
          </a:prstGeom>
          <a:gradFill rotWithShape="1">
            <a:gsLst>
              <a:gs pos="0">
                <a:srgbClr val="92D050"/>
              </a:gs>
              <a:gs pos="100000">
                <a:schemeClr val="accent3">
                  <a:tint val="50000"/>
                  <a:shade val="100000"/>
                  <a:satMod val="350000"/>
                </a:schemeClr>
              </a:gs>
            </a:gsLst>
            <a:lin ang="16200000" scaled="0"/>
          </a:gradFill>
          <a:ln w="9525">
            <a:noFill/>
            <a:miter lim="800000"/>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noAutofit/>
          </a:bodyPr>
          <a:lstStyle>
            <a:lvl1pPr marL="0" indent="0" algn="ctr" defTabSz="457200" rtl="0" eaLnBrk="0" fontAlgn="base" hangingPunct="0">
              <a:spcBef>
                <a:spcPct val="20000"/>
              </a:spcBef>
              <a:spcAft>
                <a:spcPct val="0"/>
              </a:spcAft>
              <a:buFont typeface="Arial" charset="0"/>
              <a:buNone/>
              <a:defRPr kumimoji="1" sz="3200" kern="1200">
                <a:solidFill>
                  <a:schemeClr val="tx1">
                    <a:tint val="75000"/>
                  </a:schemeClr>
                </a:solidFill>
                <a:latin typeface="+mn-lt"/>
                <a:ea typeface="+mn-ea"/>
                <a:cs typeface="+mn-cs"/>
              </a:defRPr>
            </a:lvl1pPr>
            <a:lvl2pPr marL="457200" indent="0" algn="ctr" defTabSz="457200" rtl="0" eaLnBrk="0" fontAlgn="base" hangingPunct="0">
              <a:spcBef>
                <a:spcPct val="20000"/>
              </a:spcBef>
              <a:spcAft>
                <a:spcPct val="0"/>
              </a:spcAft>
              <a:buFont typeface="Arial" charset="0"/>
              <a:buNone/>
              <a:defRPr kumimoji="1" sz="2800" kern="1200">
                <a:solidFill>
                  <a:schemeClr val="tx1">
                    <a:tint val="75000"/>
                  </a:schemeClr>
                </a:solidFill>
                <a:latin typeface="+mn-lt"/>
                <a:ea typeface="+mn-ea"/>
                <a:cs typeface="+mn-cs"/>
              </a:defRPr>
            </a:lvl2pPr>
            <a:lvl3pPr marL="914400" indent="0" algn="ctr" defTabSz="457200" rtl="0" eaLnBrk="0" fontAlgn="base" hangingPunct="0">
              <a:spcBef>
                <a:spcPct val="20000"/>
              </a:spcBef>
              <a:spcAft>
                <a:spcPct val="0"/>
              </a:spcAft>
              <a:buFont typeface="Arial" charset="0"/>
              <a:buNone/>
              <a:defRPr kumimoji="1" sz="2400" kern="1200">
                <a:solidFill>
                  <a:schemeClr val="tx1">
                    <a:tint val="75000"/>
                  </a:schemeClr>
                </a:solidFill>
                <a:latin typeface="+mn-lt"/>
                <a:ea typeface="+mn-ea"/>
                <a:cs typeface="+mn-cs"/>
              </a:defRPr>
            </a:lvl3pPr>
            <a:lvl4pPr marL="1371600" indent="0" algn="ctr" defTabSz="457200" rtl="0" eaLnBrk="0" fontAlgn="base" hangingPunct="0">
              <a:spcBef>
                <a:spcPct val="20000"/>
              </a:spcBef>
              <a:spcAft>
                <a:spcPct val="0"/>
              </a:spcAft>
              <a:buFont typeface="Arial" charset="0"/>
              <a:buNone/>
              <a:defRPr kumimoji="1" sz="2000" kern="1200">
                <a:solidFill>
                  <a:schemeClr val="tx1">
                    <a:tint val="75000"/>
                  </a:schemeClr>
                </a:solidFill>
                <a:latin typeface="+mn-lt"/>
                <a:ea typeface="+mn-ea"/>
                <a:cs typeface="+mn-cs"/>
              </a:defRPr>
            </a:lvl4pPr>
            <a:lvl5pPr marL="1828800" indent="0" algn="ctr" defTabSz="457200" rtl="0" eaLnBrk="0" fontAlgn="base" hangingPunct="0">
              <a:spcBef>
                <a:spcPct val="20000"/>
              </a:spcBef>
              <a:spcAft>
                <a:spcPct val="0"/>
              </a:spcAft>
              <a:buFont typeface="Arial" charset="0"/>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marL="342900" indent="-342900" algn="l" eaLnBrk="1" fontAlgn="auto" hangingPunct="1">
              <a:lnSpc>
                <a:spcPts val="2000"/>
              </a:lnSpc>
              <a:spcBef>
                <a:spcPts val="0"/>
              </a:spcBef>
              <a:spcAft>
                <a:spcPts val="0"/>
              </a:spcAft>
              <a:buFont typeface="Arial" panose="020B0604020202020204" pitchFamily="34" charset="0"/>
              <a:buChar char="•"/>
              <a:defRPr/>
            </a:pPr>
            <a:r>
              <a:rPr lang="en-US" altLang="ja-JP" sz="2000" dirty="0" smtClean="0">
                <a:solidFill>
                  <a:schemeClr val="tx1"/>
                </a:solidFill>
                <a:latin typeface="HGP創英角ｺﾞｼｯｸUB" pitchFamily="50" charset="-128"/>
                <a:ea typeface="HGP創英角ｺﾞｼｯｸUB" pitchFamily="50" charset="-128"/>
              </a:rPr>
              <a:t>Emergency Info. such as Disaster Occurrence is Sent to Users’ Portal Screens.</a:t>
            </a:r>
            <a:r>
              <a:rPr lang="ja-JP" altLang="en-US" sz="2000" dirty="0" smtClean="0">
                <a:solidFill>
                  <a:schemeClr val="tx1"/>
                </a:solidFill>
                <a:latin typeface="HGP創英角ｺﾞｼｯｸUB" pitchFamily="50" charset="-128"/>
                <a:ea typeface="HGP創英角ｺﾞｼｯｸUB" pitchFamily="50" charset="-128"/>
              </a:rPr>
              <a:t> </a:t>
            </a:r>
          </a:p>
          <a:p>
            <a:pPr marL="342900" indent="-342900" algn="l" eaLnBrk="1" fontAlgn="auto" hangingPunct="1">
              <a:lnSpc>
                <a:spcPts val="2000"/>
              </a:lnSpc>
              <a:spcBef>
                <a:spcPts val="0"/>
              </a:spcBef>
              <a:spcAft>
                <a:spcPts val="0"/>
              </a:spcAft>
              <a:buFont typeface="Arial" panose="020B0604020202020204" pitchFamily="34" charset="0"/>
              <a:buChar char="•"/>
              <a:defRPr/>
            </a:pPr>
            <a:r>
              <a:rPr lang="en-US" altLang="ja-JP" sz="2000" dirty="0" smtClean="0">
                <a:solidFill>
                  <a:schemeClr val="tx1"/>
                </a:solidFill>
                <a:latin typeface="HGP創英角ｺﾞｼｯｸUB" pitchFamily="50" charset="-128"/>
                <a:ea typeface="HGP創英角ｺﾞｼｯｸUB" pitchFamily="50" charset="-128"/>
              </a:rPr>
              <a:t>Even Foreign Visitors Who are Vulnerable to Disaster are Kept Informed of Disaster Information.</a:t>
            </a:r>
            <a:endParaRPr lang="en-US" altLang="ja-JP" sz="2000" dirty="0">
              <a:solidFill>
                <a:schemeClr val="tx1"/>
              </a:solidFill>
              <a:latin typeface="HGP創英角ｺﾞｼｯｸUB" pitchFamily="50" charset="-128"/>
              <a:ea typeface="HGP創英角ｺﾞｼｯｸUB" pitchFamily="50" charset="-128"/>
            </a:endParaRPr>
          </a:p>
        </p:txBody>
      </p:sp>
      <p:sp>
        <p:nvSpPr>
          <p:cNvPr id="32" name="角丸四角形 31"/>
          <p:cNvSpPr/>
          <p:nvPr/>
        </p:nvSpPr>
        <p:spPr>
          <a:xfrm>
            <a:off x="1064568" y="5731300"/>
            <a:ext cx="7776864" cy="794044"/>
          </a:xfrm>
          <a:prstGeom prst="roundRect">
            <a:avLst/>
          </a:prstGeom>
          <a:solidFill>
            <a:schemeClr val="bg1"/>
          </a:solidFill>
          <a:ln w="25400">
            <a:solidFill>
              <a:srgbClr val="99CC00"/>
            </a:solidFill>
          </a:ln>
        </p:spPr>
        <p:style>
          <a:lnRef idx="1">
            <a:schemeClr val="accent6"/>
          </a:lnRef>
          <a:fillRef idx="2">
            <a:schemeClr val="accent6"/>
          </a:fillRef>
          <a:effectRef idx="1">
            <a:schemeClr val="accent6"/>
          </a:effectRef>
          <a:fontRef idx="minor">
            <a:schemeClr val="dk1"/>
          </a:fontRef>
        </p:style>
        <p:txBody>
          <a:bodyPr lIns="72000" tIns="72000" rIns="72000" bIns="72000" rtlCol="0" anchor="ctr"/>
          <a:lstStyle/>
          <a:p>
            <a:pPr fontAlgn="auto">
              <a:spcBef>
                <a:spcPts val="0"/>
              </a:spcBef>
              <a:spcAft>
                <a:spcPts val="0"/>
              </a:spcAft>
              <a:defRPr/>
            </a:pPr>
            <a:endParaRPr lang="en-US" altLang="ja-JP" b="1" dirty="0" smtClean="0">
              <a:latin typeface="+mn-ea"/>
              <a:cs typeface="メイリオ" panose="020B0604030504040204" pitchFamily="50" charset="-128"/>
            </a:endParaRPr>
          </a:p>
          <a:p>
            <a:pPr fontAlgn="auto">
              <a:spcBef>
                <a:spcPts val="0"/>
              </a:spcBef>
              <a:spcAft>
                <a:spcPts val="0"/>
              </a:spcAft>
              <a:defRPr/>
            </a:pPr>
            <a:r>
              <a:rPr lang="en-US" altLang="ja-JP" b="1" dirty="0" smtClean="0">
                <a:latin typeface="+mn-ea"/>
                <a:cs typeface="メイリオ" panose="020B0604030504040204" pitchFamily="50" charset="-128"/>
              </a:rPr>
              <a:t>At </a:t>
            </a:r>
            <a:r>
              <a:rPr lang="en-US" altLang="ja-JP" b="1" dirty="0">
                <a:latin typeface="+mn-ea"/>
                <a:cs typeface="メイリオ" panose="020B0604030504040204" pitchFamily="50" charset="-128"/>
              </a:rPr>
              <a:t>the time of disaster of extreme severity, the registration and certification procedures are waived.</a:t>
            </a:r>
            <a:endParaRPr lang="en-US" altLang="ja-JP" b="1" dirty="0">
              <a:solidFill>
                <a:prstClr val="black"/>
              </a:solidFill>
              <a:latin typeface="+mn-ea"/>
              <a:cs typeface="メイリオ" panose="020B0604030504040204" pitchFamily="50" charset="-128"/>
            </a:endParaRPr>
          </a:p>
          <a:p>
            <a:pPr fontAlgn="auto">
              <a:spcBef>
                <a:spcPts val="0"/>
              </a:spcBef>
              <a:spcAft>
                <a:spcPts val="0"/>
              </a:spcAft>
              <a:defRPr/>
            </a:pPr>
            <a:endParaRPr lang="en-US" altLang="ja-JP" b="1" dirty="0" smtClean="0">
              <a:solidFill>
                <a:prstClr val="black"/>
              </a:solidFill>
              <a:latin typeface="+mn-ea"/>
              <a:cs typeface="メイリオ" panose="020B0604030504040204" pitchFamily="50" charset="-128"/>
            </a:endParaRPr>
          </a:p>
        </p:txBody>
      </p:sp>
      <p:sp>
        <p:nvSpPr>
          <p:cNvPr id="23" name="Text Box 2"/>
          <p:cNvSpPr txBox="1">
            <a:spLocks noChangeArrowheads="1"/>
          </p:cNvSpPr>
          <p:nvPr/>
        </p:nvSpPr>
        <p:spPr bwMode="auto">
          <a:xfrm>
            <a:off x="0" y="0"/>
            <a:ext cx="9906000" cy="646331"/>
          </a:xfrm>
          <a:prstGeom prst="rect">
            <a:avLst/>
          </a:prstGeom>
          <a:solidFill>
            <a:srgbClr val="FFC000"/>
          </a:solidFill>
          <a:ln>
            <a:noFill/>
          </a:ln>
          <a:effectLst/>
          <a:extLst/>
        </p:spPr>
        <p:txBody>
          <a:bodyPr>
            <a:spAutoFit/>
          </a:bodyPr>
          <a:lstStyle>
            <a:lvl1pPr eaLnBrk="0" hangingPunct="0">
              <a:defRPr kumimoji="1" sz="2400">
                <a:solidFill>
                  <a:schemeClr val="tx1"/>
                </a:solidFill>
                <a:latin typeface="ＤＨＰ特太ゴシック体" pitchFamily="2" charset="-128"/>
                <a:ea typeface="ＤＨＰ特太ゴシック体" pitchFamily="2" charset="-128"/>
              </a:defRPr>
            </a:lvl1pPr>
            <a:lvl2pPr marL="742950" indent="-285750" eaLnBrk="0" hangingPunct="0">
              <a:defRPr kumimoji="1" sz="2400">
                <a:solidFill>
                  <a:schemeClr val="tx1"/>
                </a:solidFill>
                <a:latin typeface="ＤＨＰ特太ゴシック体" pitchFamily="2" charset="-128"/>
                <a:ea typeface="ＤＨＰ特太ゴシック体" pitchFamily="2" charset="-128"/>
              </a:defRPr>
            </a:lvl2pPr>
            <a:lvl3pPr marL="1143000" indent="-228600" eaLnBrk="0" hangingPunct="0">
              <a:defRPr kumimoji="1" sz="2400">
                <a:solidFill>
                  <a:schemeClr val="tx1"/>
                </a:solidFill>
                <a:latin typeface="ＤＨＰ特太ゴシック体" pitchFamily="2" charset="-128"/>
                <a:ea typeface="ＤＨＰ特太ゴシック体" pitchFamily="2" charset="-128"/>
              </a:defRPr>
            </a:lvl3pPr>
            <a:lvl4pPr marL="1600200" indent="-228600" eaLnBrk="0" hangingPunct="0">
              <a:defRPr kumimoji="1" sz="2400">
                <a:solidFill>
                  <a:schemeClr val="tx1"/>
                </a:solidFill>
                <a:latin typeface="ＤＨＰ特太ゴシック体" pitchFamily="2" charset="-128"/>
                <a:ea typeface="ＤＨＰ特太ゴシック体" pitchFamily="2" charset="-128"/>
              </a:defRPr>
            </a:lvl4pPr>
            <a:lvl5pPr marL="2057400" indent="-228600" eaLnBrk="0" hangingPunct="0">
              <a:defRPr kumimoji="1" sz="2400">
                <a:solidFill>
                  <a:schemeClr val="tx1"/>
                </a:solidFill>
                <a:latin typeface="ＤＨＰ特太ゴシック体" pitchFamily="2" charset="-128"/>
                <a:ea typeface="ＤＨＰ特太ゴシック体" pitchFamily="2" charset="-128"/>
              </a:defRPr>
            </a:lvl5pPr>
            <a:lvl6pPr marL="2514600" indent="-228600" algn="ctr" eaLnBrk="0" fontAlgn="base" hangingPunct="0">
              <a:spcBef>
                <a:spcPct val="50000"/>
              </a:spcBef>
              <a:spcAft>
                <a:spcPct val="0"/>
              </a:spcAft>
              <a:defRPr kumimoji="1" sz="2400">
                <a:solidFill>
                  <a:schemeClr val="tx1"/>
                </a:solidFill>
                <a:latin typeface="ＤＨＰ特太ゴシック体" pitchFamily="2" charset="-128"/>
                <a:ea typeface="ＤＨＰ特太ゴシック体" pitchFamily="2" charset="-128"/>
              </a:defRPr>
            </a:lvl6pPr>
            <a:lvl7pPr marL="2971800" indent="-228600" algn="ctr" eaLnBrk="0" fontAlgn="base" hangingPunct="0">
              <a:spcBef>
                <a:spcPct val="50000"/>
              </a:spcBef>
              <a:spcAft>
                <a:spcPct val="0"/>
              </a:spcAft>
              <a:defRPr kumimoji="1" sz="2400">
                <a:solidFill>
                  <a:schemeClr val="tx1"/>
                </a:solidFill>
                <a:latin typeface="ＤＨＰ特太ゴシック体" pitchFamily="2" charset="-128"/>
                <a:ea typeface="ＤＨＰ特太ゴシック体" pitchFamily="2" charset="-128"/>
              </a:defRPr>
            </a:lvl7pPr>
            <a:lvl8pPr marL="3429000" indent="-228600" algn="ctr" eaLnBrk="0" fontAlgn="base" hangingPunct="0">
              <a:spcBef>
                <a:spcPct val="50000"/>
              </a:spcBef>
              <a:spcAft>
                <a:spcPct val="0"/>
              </a:spcAft>
              <a:defRPr kumimoji="1" sz="2400">
                <a:solidFill>
                  <a:schemeClr val="tx1"/>
                </a:solidFill>
                <a:latin typeface="ＤＨＰ特太ゴシック体" pitchFamily="2" charset="-128"/>
                <a:ea typeface="ＤＨＰ特太ゴシック体" pitchFamily="2" charset="-128"/>
              </a:defRPr>
            </a:lvl8pPr>
            <a:lvl9pPr marL="3886200" indent="-228600" algn="ctr" eaLnBrk="0" fontAlgn="base" hangingPunct="0">
              <a:spcBef>
                <a:spcPct val="50000"/>
              </a:spcBef>
              <a:spcAft>
                <a:spcPct val="0"/>
              </a:spcAft>
              <a:defRPr kumimoji="1" sz="2400">
                <a:solidFill>
                  <a:schemeClr val="tx1"/>
                </a:solidFill>
                <a:latin typeface="ＤＨＰ特太ゴシック体" pitchFamily="2" charset="-128"/>
                <a:ea typeface="ＤＨＰ特太ゴシック体" pitchFamily="2" charset="-128"/>
              </a:defRPr>
            </a:lvl9pPr>
          </a:lstStyle>
          <a:p>
            <a:pPr algn="l" eaLnBrk="1" hangingPunct="1"/>
            <a:r>
              <a:rPr lang="ja-JP" altLang="en-US" sz="3600" dirty="0" smtClean="0">
                <a:solidFill>
                  <a:schemeClr val="bg1"/>
                </a:solidFill>
                <a:latin typeface="HGP創英角ｺﾞｼｯｸUB" pitchFamily="50" charset="-128"/>
                <a:ea typeface="HGP創英角ｺﾞｼｯｸUB" pitchFamily="50" charset="-128"/>
                <a:cs typeface="ＭＳ Ｐゴシック" pitchFamily="50" charset="-128"/>
              </a:rPr>
              <a:t>■</a:t>
            </a:r>
            <a:r>
              <a:rPr lang="en-US" altLang="ja-JP" sz="3600" dirty="0" smtClean="0">
                <a:solidFill>
                  <a:schemeClr val="bg1"/>
                </a:solidFill>
                <a:latin typeface="HGP創英角ｺﾞｼｯｸUB" pitchFamily="50" charset="-128"/>
                <a:ea typeface="HGP創英角ｺﾞｼｯｸUB" pitchFamily="50" charset="-128"/>
                <a:cs typeface="ＭＳ Ｐゴシック" pitchFamily="50" charset="-128"/>
              </a:rPr>
              <a:t>  </a:t>
            </a:r>
            <a:r>
              <a:rPr lang="en-US" altLang="ja-JP" sz="3200" dirty="0" smtClean="0">
                <a:solidFill>
                  <a:schemeClr val="bg1"/>
                </a:solidFill>
                <a:latin typeface="HGP創英角ｺﾞｼｯｸUB" pitchFamily="50" charset="-128"/>
                <a:ea typeface="HGP創英角ｺﾞｼｯｸUB" pitchFamily="50" charset="-128"/>
                <a:cs typeface="ＭＳ Ｐゴシック" pitchFamily="50" charset="-128"/>
              </a:rPr>
              <a:t>Information </a:t>
            </a:r>
            <a:r>
              <a:rPr lang="en-US" altLang="ja-JP" sz="3200" dirty="0">
                <a:solidFill>
                  <a:schemeClr val="bg1"/>
                </a:solidFill>
                <a:latin typeface="HGP創英角ｺﾞｼｯｸUB" pitchFamily="50" charset="-128"/>
                <a:ea typeface="HGP創英角ｺﾞｼｯｸUB" pitchFamily="50" charset="-128"/>
                <a:cs typeface="ＭＳ Ｐゴシック" pitchFamily="50" charset="-128"/>
              </a:rPr>
              <a:t>Provision by Fukuoka City Wi-Fi</a:t>
            </a:r>
            <a:r>
              <a:rPr lang="ja-JP" altLang="en-US" sz="3200" dirty="0">
                <a:solidFill>
                  <a:schemeClr val="bg1"/>
                </a:solidFill>
                <a:latin typeface="HGP創英角ｺﾞｼｯｸUB" pitchFamily="50" charset="-128"/>
                <a:ea typeface="HGP創英角ｺﾞｼｯｸUB" pitchFamily="50" charset="-128"/>
                <a:cs typeface="ＭＳ Ｐゴシック" pitchFamily="50" charset="-128"/>
              </a:rPr>
              <a:t> </a:t>
            </a:r>
          </a:p>
        </p:txBody>
      </p:sp>
    </p:spTree>
    <p:extLst>
      <p:ext uri="{BB962C8B-B14F-4D97-AF65-F5344CB8AC3E}">
        <p14:creationId xmlns:p14="http://schemas.microsoft.com/office/powerpoint/2010/main" val="33608685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Text Box 10"/>
          <p:cNvSpPr txBox="1">
            <a:spLocks noChangeArrowheads="1"/>
          </p:cNvSpPr>
          <p:nvPr/>
        </p:nvSpPr>
        <p:spPr bwMode="auto">
          <a:xfrm>
            <a:off x="344488" y="620688"/>
            <a:ext cx="820891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en-US" altLang="ja-JP" sz="2000" b="1" u="sng" dirty="0" smtClean="0">
                <a:solidFill>
                  <a:schemeClr val="accent2">
                    <a:lumMod val="75000"/>
                  </a:schemeClr>
                </a:solidFill>
                <a:latin typeface="ＭＳ Ｐゴシック" pitchFamily="50" charset="-128"/>
              </a:rPr>
              <a:t>Started Operation of Fukuoka City Open Data Site in October, 2014</a:t>
            </a:r>
            <a:r>
              <a:rPr lang="en-US" altLang="ja-JP" sz="2400" b="1" u="sng" dirty="0" smtClean="0">
                <a:solidFill>
                  <a:schemeClr val="accent2">
                    <a:lumMod val="75000"/>
                  </a:schemeClr>
                </a:solidFill>
                <a:latin typeface="ＭＳ Ｐゴシック" pitchFamily="50" charset="-128"/>
              </a:rPr>
              <a:t> </a:t>
            </a:r>
            <a:endParaRPr lang="ja-JP" altLang="en-US" sz="2400" b="1" dirty="0">
              <a:solidFill>
                <a:schemeClr val="accent2">
                  <a:lumMod val="75000"/>
                </a:schemeClr>
              </a:solidFill>
              <a:latin typeface="ＭＳ Ｐゴシック" pitchFamily="50" charset="-128"/>
            </a:endParaRPr>
          </a:p>
        </p:txBody>
      </p:sp>
      <p:sp>
        <p:nvSpPr>
          <p:cNvPr id="2" name="スライド番号プレースホルダー 1"/>
          <p:cNvSpPr>
            <a:spLocks noGrp="1"/>
          </p:cNvSpPr>
          <p:nvPr>
            <p:ph type="sldNum" sz="quarter" idx="12"/>
          </p:nvPr>
        </p:nvSpPr>
        <p:spPr/>
        <p:txBody>
          <a:bodyPr/>
          <a:lstStyle/>
          <a:p>
            <a:pPr>
              <a:defRPr/>
            </a:pPr>
            <a:fld id="{EB2B0566-5813-4D31-9947-3D43E6E97850}" type="slidenum">
              <a:rPr lang="en-US" altLang="ja-JP" smtClean="0"/>
              <a:pPr>
                <a:defRPr/>
              </a:pPr>
              <a:t>8</a:t>
            </a:fld>
            <a:endParaRPr lang="en-US" altLang="ja-JP" dirty="0"/>
          </a:p>
        </p:txBody>
      </p:sp>
      <p:sp>
        <p:nvSpPr>
          <p:cNvPr id="10" name="Text Box 2"/>
          <p:cNvSpPr txBox="1">
            <a:spLocks noChangeArrowheads="1"/>
          </p:cNvSpPr>
          <p:nvPr/>
        </p:nvSpPr>
        <p:spPr bwMode="auto">
          <a:xfrm>
            <a:off x="0" y="0"/>
            <a:ext cx="9906000" cy="646331"/>
          </a:xfrm>
          <a:prstGeom prst="rect">
            <a:avLst/>
          </a:prstGeom>
          <a:solidFill>
            <a:srgbClr val="009900"/>
          </a:solidFill>
          <a:ln>
            <a:noFill/>
          </a:ln>
          <a:effectLst/>
          <a:extLst/>
        </p:spPr>
        <p:txBody>
          <a:bodyPr>
            <a:spAutoFit/>
          </a:bodyPr>
          <a:lstStyle>
            <a:lvl1pPr eaLnBrk="0" hangingPunct="0">
              <a:defRPr kumimoji="1" sz="2400">
                <a:solidFill>
                  <a:schemeClr val="tx1"/>
                </a:solidFill>
                <a:latin typeface="ＤＨＰ特太ゴシック体" pitchFamily="2" charset="-128"/>
                <a:ea typeface="ＤＨＰ特太ゴシック体" pitchFamily="2" charset="-128"/>
              </a:defRPr>
            </a:lvl1pPr>
            <a:lvl2pPr marL="742950" indent="-285750" eaLnBrk="0" hangingPunct="0">
              <a:defRPr kumimoji="1" sz="2400">
                <a:solidFill>
                  <a:schemeClr val="tx1"/>
                </a:solidFill>
                <a:latin typeface="ＤＨＰ特太ゴシック体" pitchFamily="2" charset="-128"/>
                <a:ea typeface="ＤＨＰ特太ゴシック体" pitchFamily="2" charset="-128"/>
              </a:defRPr>
            </a:lvl2pPr>
            <a:lvl3pPr marL="1143000" indent="-228600" eaLnBrk="0" hangingPunct="0">
              <a:defRPr kumimoji="1" sz="2400">
                <a:solidFill>
                  <a:schemeClr val="tx1"/>
                </a:solidFill>
                <a:latin typeface="ＤＨＰ特太ゴシック体" pitchFamily="2" charset="-128"/>
                <a:ea typeface="ＤＨＰ特太ゴシック体" pitchFamily="2" charset="-128"/>
              </a:defRPr>
            </a:lvl3pPr>
            <a:lvl4pPr marL="1600200" indent="-228600" eaLnBrk="0" hangingPunct="0">
              <a:defRPr kumimoji="1" sz="2400">
                <a:solidFill>
                  <a:schemeClr val="tx1"/>
                </a:solidFill>
                <a:latin typeface="ＤＨＰ特太ゴシック体" pitchFamily="2" charset="-128"/>
                <a:ea typeface="ＤＨＰ特太ゴシック体" pitchFamily="2" charset="-128"/>
              </a:defRPr>
            </a:lvl4pPr>
            <a:lvl5pPr marL="2057400" indent="-228600" eaLnBrk="0" hangingPunct="0">
              <a:defRPr kumimoji="1" sz="2400">
                <a:solidFill>
                  <a:schemeClr val="tx1"/>
                </a:solidFill>
                <a:latin typeface="ＤＨＰ特太ゴシック体" pitchFamily="2" charset="-128"/>
                <a:ea typeface="ＤＨＰ特太ゴシック体" pitchFamily="2" charset="-128"/>
              </a:defRPr>
            </a:lvl5pPr>
            <a:lvl6pPr marL="2514600" indent="-228600" algn="ctr" eaLnBrk="0" fontAlgn="base" hangingPunct="0">
              <a:spcBef>
                <a:spcPct val="50000"/>
              </a:spcBef>
              <a:spcAft>
                <a:spcPct val="0"/>
              </a:spcAft>
              <a:defRPr kumimoji="1" sz="2400">
                <a:solidFill>
                  <a:schemeClr val="tx1"/>
                </a:solidFill>
                <a:latin typeface="ＤＨＰ特太ゴシック体" pitchFamily="2" charset="-128"/>
                <a:ea typeface="ＤＨＰ特太ゴシック体" pitchFamily="2" charset="-128"/>
              </a:defRPr>
            </a:lvl6pPr>
            <a:lvl7pPr marL="2971800" indent="-228600" algn="ctr" eaLnBrk="0" fontAlgn="base" hangingPunct="0">
              <a:spcBef>
                <a:spcPct val="50000"/>
              </a:spcBef>
              <a:spcAft>
                <a:spcPct val="0"/>
              </a:spcAft>
              <a:defRPr kumimoji="1" sz="2400">
                <a:solidFill>
                  <a:schemeClr val="tx1"/>
                </a:solidFill>
                <a:latin typeface="ＤＨＰ特太ゴシック体" pitchFamily="2" charset="-128"/>
                <a:ea typeface="ＤＨＰ特太ゴシック体" pitchFamily="2" charset="-128"/>
              </a:defRPr>
            </a:lvl7pPr>
            <a:lvl8pPr marL="3429000" indent="-228600" algn="ctr" eaLnBrk="0" fontAlgn="base" hangingPunct="0">
              <a:spcBef>
                <a:spcPct val="50000"/>
              </a:spcBef>
              <a:spcAft>
                <a:spcPct val="0"/>
              </a:spcAft>
              <a:defRPr kumimoji="1" sz="2400">
                <a:solidFill>
                  <a:schemeClr val="tx1"/>
                </a:solidFill>
                <a:latin typeface="ＤＨＰ特太ゴシック体" pitchFamily="2" charset="-128"/>
                <a:ea typeface="ＤＨＰ特太ゴシック体" pitchFamily="2" charset="-128"/>
              </a:defRPr>
            </a:lvl8pPr>
            <a:lvl9pPr marL="3886200" indent="-228600" algn="ctr" eaLnBrk="0" fontAlgn="base" hangingPunct="0">
              <a:spcBef>
                <a:spcPct val="50000"/>
              </a:spcBef>
              <a:spcAft>
                <a:spcPct val="0"/>
              </a:spcAft>
              <a:defRPr kumimoji="1" sz="2400">
                <a:solidFill>
                  <a:schemeClr val="tx1"/>
                </a:solidFill>
                <a:latin typeface="ＤＨＰ特太ゴシック体" pitchFamily="2" charset="-128"/>
                <a:ea typeface="ＤＨＰ特太ゴシック体" pitchFamily="2" charset="-128"/>
              </a:defRPr>
            </a:lvl9pPr>
          </a:lstStyle>
          <a:p>
            <a:pPr algn="l" eaLnBrk="1" hangingPunct="1"/>
            <a:r>
              <a:rPr lang="ja-JP" altLang="en-US" sz="3200" dirty="0">
                <a:solidFill>
                  <a:schemeClr val="bg1"/>
                </a:solidFill>
                <a:latin typeface="HGP創英角ｺﾞｼｯｸUB" pitchFamily="50" charset="-128"/>
                <a:ea typeface="HGP創英角ｺﾞｼｯｸUB" pitchFamily="50" charset="-128"/>
                <a:cs typeface="ＭＳ Ｐゴシック" pitchFamily="50" charset="-128"/>
              </a:rPr>
              <a:t>■</a:t>
            </a:r>
            <a:r>
              <a:rPr lang="ja-JP" altLang="en-US" sz="3600" dirty="0">
                <a:solidFill>
                  <a:schemeClr val="bg1"/>
                </a:solidFill>
                <a:latin typeface="HGP創英角ｺﾞｼｯｸUB" pitchFamily="50" charset="-128"/>
                <a:ea typeface="HGP創英角ｺﾞｼｯｸUB" pitchFamily="50" charset="-128"/>
                <a:cs typeface="ＭＳ Ｐゴシック" pitchFamily="50" charset="-128"/>
              </a:rPr>
              <a:t>　</a:t>
            </a:r>
            <a:r>
              <a:rPr lang="en-US" altLang="ja-JP" sz="3200" dirty="0" smtClean="0">
                <a:solidFill>
                  <a:schemeClr val="bg1"/>
                </a:solidFill>
                <a:latin typeface="HGP創英角ｺﾞｼｯｸUB" pitchFamily="50" charset="-128"/>
                <a:ea typeface="HGP創英角ｺﾞｼｯｸUB" pitchFamily="50" charset="-128"/>
                <a:cs typeface="ＭＳ Ｐゴシック" pitchFamily="50" charset="-128"/>
              </a:rPr>
              <a:t>Fukuoka City Open Data Site</a:t>
            </a:r>
            <a:endParaRPr lang="ja-JP" altLang="en-US" sz="3200" dirty="0">
              <a:solidFill>
                <a:schemeClr val="bg1"/>
              </a:solidFill>
              <a:latin typeface="HGP創英角ｺﾞｼｯｸUB" pitchFamily="50" charset="-128"/>
              <a:ea typeface="HGP創英角ｺﾞｼｯｸUB" pitchFamily="50" charset="-128"/>
              <a:cs typeface="ＭＳ Ｐゴシック" pitchFamily="50" charset="-128"/>
            </a:endParaRPr>
          </a:p>
        </p:txBody>
      </p:sp>
      <p:sp>
        <p:nvSpPr>
          <p:cNvPr id="11" name="角丸四角形 10"/>
          <p:cNvSpPr/>
          <p:nvPr/>
        </p:nvSpPr>
        <p:spPr>
          <a:xfrm>
            <a:off x="6554342" y="4380570"/>
            <a:ext cx="3105210" cy="1055085"/>
          </a:xfrm>
          <a:prstGeom prst="roundRect">
            <a:avLst>
              <a:gd name="adj" fmla="val 873"/>
            </a:avLst>
          </a:prstGeom>
          <a:solidFill>
            <a:srgbClr val="FFFFCC"/>
          </a:solidFill>
          <a:ln w="25400">
            <a:solidFill>
              <a:srgbClr val="99CC00"/>
            </a:solidFill>
          </a:ln>
        </p:spPr>
        <p:style>
          <a:lnRef idx="1">
            <a:schemeClr val="accent6"/>
          </a:lnRef>
          <a:fillRef idx="2">
            <a:schemeClr val="accent6"/>
          </a:fillRef>
          <a:effectRef idx="1">
            <a:schemeClr val="accent6"/>
          </a:effectRef>
          <a:fontRef idx="minor">
            <a:schemeClr val="dk1"/>
          </a:fontRef>
        </p:style>
        <p:txBody>
          <a:bodyPr lIns="72000" tIns="72000" rIns="72000" bIns="72000" rtlCol="0" anchor="ctr"/>
          <a:lstStyle/>
          <a:p>
            <a:pPr algn="ctr"/>
            <a:r>
              <a:rPr lang="en-US" altLang="ja-JP" sz="2000" b="1" dirty="0" smtClean="0">
                <a:solidFill>
                  <a:schemeClr val="tx1"/>
                </a:solidFill>
                <a:latin typeface="HGP創英角ｺﾞｼｯｸUB" panose="020B0900000000000000" pitchFamily="50" charset="-128"/>
                <a:ea typeface="HGP創英角ｺﾞｼｯｸUB" panose="020B0900000000000000" pitchFamily="50" charset="-128"/>
                <a:cs typeface="メイリオ" panose="020B0604030504040204" pitchFamily="50" charset="-128"/>
              </a:rPr>
              <a:t>Creation of New Value</a:t>
            </a:r>
            <a:r>
              <a:rPr lang="ja-JP" altLang="en-US" sz="2800" b="1" dirty="0" smtClean="0">
                <a:solidFill>
                  <a:schemeClr val="tx1"/>
                </a:solidFill>
                <a:latin typeface="HGP創英角ｺﾞｼｯｸUB" panose="020B0900000000000000" pitchFamily="50" charset="-128"/>
                <a:ea typeface="HGP創英角ｺﾞｼｯｸUB" panose="020B0900000000000000" pitchFamily="50" charset="-128"/>
                <a:cs typeface="メイリオ" panose="020B0604030504040204" pitchFamily="50" charset="-128"/>
              </a:rPr>
              <a:t> </a:t>
            </a:r>
            <a:endParaRPr lang="en-US" altLang="ja-JP" sz="2800" b="1" dirty="0" smtClean="0">
              <a:solidFill>
                <a:schemeClr val="tx1"/>
              </a:solidFill>
              <a:latin typeface="HGP創英角ｺﾞｼｯｸUB" panose="020B0900000000000000" pitchFamily="50" charset="-128"/>
              <a:ea typeface="HGP創英角ｺﾞｼｯｸUB" panose="020B0900000000000000" pitchFamily="50" charset="-128"/>
              <a:cs typeface="メイリオ" panose="020B0604030504040204" pitchFamily="50" charset="-128"/>
            </a:endParaRPr>
          </a:p>
          <a:p>
            <a:pPr algn="ctr"/>
            <a:r>
              <a:rPr lang="en-US" altLang="ja-JP" sz="1600" b="1" dirty="0" smtClean="0">
                <a:solidFill>
                  <a:schemeClr val="tx1"/>
                </a:solidFill>
                <a:latin typeface="HGP創英角ｺﾞｼｯｸUB" panose="020B0900000000000000" pitchFamily="50" charset="-128"/>
                <a:ea typeface="HGP創英角ｺﾞｼｯｸUB" panose="020B0900000000000000" pitchFamily="50" charset="-128"/>
                <a:cs typeface="メイリオ" panose="020B0604030504040204" pitchFamily="50" charset="-128"/>
              </a:rPr>
              <a:t>(Starting Up Businesses, Vitalization of Businesses, etc.)</a:t>
            </a:r>
          </a:p>
        </p:txBody>
      </p:sp>
      <p:sp>
        <p:nvSpPr>
          <p:cNvPr id="12" name="テキスト ボックス 11"/>
          <p:cNvSpPr txBox="1"/>
          <p:nvPr/>
        </p:nvSpPr>
        <p:spPr>
          <a:xfrm>
            <a:off x="6488710" y="1896484"/>
            <a:ext cx="2908684" cy="338554"/>
          </a:xfrm>
          <a:prstGeom prst="rect">
            <a:avLst/>
          </a:prstGeom>
          <a:noFill/>
        </p:spPr>
        <p:txBody>
          <a:bodyPr wrap="square" rtlCol="0">
            <a:spAutoFit/>
          </a:bodyPr>
          <a:lstStyle/>
          <a:p>
            <a:r>
              <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福岡市</a:t>
            </a:r>
            <a:r>
              <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下矢印 13"/>
          <p:cNvSpPr/>
          <p:nvPr/>
        </p:nvSpPr>
        <p:spPr>
          <a:xfrm>
            <a:off x="7318371" y="3809124"/>
            <a:ext cx="1518401" cy="466932"/>
          </a:xfrm>
          <a:prstGeom prst="downArrow">
            <a:avLst/>
          </a:prstGeom>
          <a:gradFill>
            <a:gsLst>
              <a:gs pos="0">
                <a:srgbClr val="99CC00"/>
              </a:gs>
              <a:gs pos="100000">
                <a:srgbClr val="0099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5" name="Picture 3" descr="D:\02 講演資料等\151023 実積ゼミ\素材\オープンデータサイト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472" y="1186031"/>
            <a:ext cx="6048672" cy="548545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7" name="Picture 3" descr="\\10.250.4.10\UserData$\14385\デスクトップ\QRcod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9066" y="5712671"/>
            <a:ext cx="1135761" cy="1135761"/>
          </a:xfrm>
          <a:prstGeom prst="rect">
            <a:avLst/>
          </a:prstGeom>
          <a:noFill/>
          <a:extLst>
            <a:ext uri="{909E8E84-426E-40DD-AFC4-6F175D3DCCD1}">
              <a14:hiddenFill xmlns:a14="http://schemas.microsoft.com/office/drawing/2010/main">
                <a:solidFill>
                  <a:srgbClr val="FFFFFF"/>
                </a:solidFill>
              </a14:hiddenFill>
            </a:ext>
          </a:extLst>
        </p:spPr>
      </p:pic>
      <p:sp>
        <p:nvSpPr>
          <p:cNvPr id="13" name="角丸四角形 12"/>
          <p:cNvSpPr/>
          <p:nvPr/>
        </p:nvSpPr>
        <p:spPr>
          <a:xfrm>
            <a:off x="6508503" y="1165416"/>
            <a:ext cx="3136787" cy="2408404"/>
          </a:xfrm>
          <a:prstGeom prst="roundRect">
            <a:avLst>
              <a:gd name="adj" fmla="val 873"/>
            </a:avLst>
          </a:prstGeom>
          <a:solidFill>
            <a:schemeClr val="bg1"/>
          </a:solidFill>
          <a:ln w="25400">
            <a:solidFill>
              <a:srgbClr val="99CC00"/>
            </a:solidFill>
          </a:ln>
        </p:spPr>
        <p:style>
          <a:lnRef idx="1">
            <a:schemeClr val="accent6"/>
          </a:lnRef>
          <a:fillRef idx="2">
            <a:schemeClr val="accent6"/>
          </a:fillRef>
          <a:effectRef idx="1">
            <a:schemeClr val="accent6"/>
          </a:effectRef>
          <a:fontRef idx="minor">
            <a:schemeClr val="dk1"/>
          </a:fontRef>
        </p:style>
        <p:txBody>
          <a:bodyPr lIns="72000" tIns="72000" rIns="72000" bIns="72000" rtlCol="0" anchor="ctr"/>
          <a:lstStyle/>
          <a:p>
            <a:endParaRPr lang="en-US" altLang="ja-JP"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テキスト ボックス 15"/>
          <p:cNvSpPr txBox="1"/>
          <p:nvPr/>
        </p:nvSpPr>
        <p:spPr>
          <a:xfrm>
            <a:off x="6474595" y="1165415"/>
            <a:ext cx="3168351" cy="1938992"/>
          </a:xfrm>
          <a:prstGeom prst="rect">
            <a:avLst/>
          </a:prstGeom>
          <a:noFill/>
        </p:spPr>
        <p:txBody>
          <a:bodyPr wrap="square" rtlCol="0">
            <a:spAutoFit/>
          </a:bodyPr>
          <a:lstStyle/>
          <a:p>
            <a:pPr algn="l">
              <a:spcBef>
                <a:spcPts val="0"/>
              </a:spcBef>
            </a:pPr>
            <a:r>
              <a:rPr lang="ja-JP" altLang="en-US" dirty="0" smtClean="0">
                <a:latin typeface="HGP創英角ｺﾞｼｯｸUB" panose="020B0900000000000000" pitchFamily="50" charset="-128"/>
                <a:ea typeface="HGP創英角ｺﾞｼｯｸUB" panose="020B0900000000000000" pitchFamily="50" charset="-128"/>
                <a:cs typeface="メイリオ" panose="020B0604030504040204" pitchFamily="50" charset="-128"/>
              </a:rPr>
              <a:t>・</a:t>
            </a:r>
            <a:r>
              <a:rPr lang="en-US" altLang="ja-JP" sz="1600" dirty="0" smtClean="0">
                <a:latin typeface="HGP創英角ｺﾞｼｯｸUB" panose="020B0900000000000000" pitchFamily="50" charset="-128"/>
                <a:ea typeface="HGP創英角ｺﾞｼｯｸUB" panose="020B0900000000000000" pitchFamily="50" charset="-128"/>
                <a:cs typeface="メイリオ" panose="020B0604030504040204" pitchFamily="50" charset="-128"/>
              </a:rPr>
              <a:t>Processed Administrative and </a:t>
            </a:r>
          </a:p>
          <a:p>
            <a:pPr algn="l">
              <a:spcBef>
                <a:spcPts val="0"/>
              </a:spcBef>
            </a:pPr>
            <a:r>
              <a:rPr lang="en-US" altLang="ja-JP" sz="1600" dirty="0">
                <a:latin typeface="HGP創英角ｺﾞｼｯｸUB" panose="020B0900000000000000" pitchFamily="50" charset="-128"/>
                <a:ea typeface="HGP創英角ｺﾞｼｯｸUB" panose="020B0900000000000000" pitchFamily="50" charset="-128"/>
                <a:cs typeface="メイリオ" panose="020B0604030504040204" pitchFamily="50" charset="-128"/>
              </a:rPr>
              <a:t> </a:t>
            </a:r>
            <a:r>
              <a:rPr lang="en-US" altLang="ja-JP" sz="1600" dirty="0" smtClean="0">
                <a:latin typeface="HGP創英角ｺﾞｼｯｸUB" panose="020B0900000000000000" pitchFamily="50" charset="-128"/>
                <a:ea typeface="HGP創英角ｺﾞｼｯｸUB" panose="020B0900000000000000" pitchFamily="50" charset="-128"/>
                <a:cs typeface="メイリオ" panose="020B0604030504040204" pitchFamily="50" charset="-128"/>
              </a:rPr>
              <a:t> Statistical Info. </a:t>
            </a:r>
            <a:r>
              <a:rPr lang="en-US" altLang="ja-JP" sz="1600" dirty="0">
                <a:latin typeface="HGP創英角ｺﾞｼｯｸUB" panose="020B0900000000000000" pitchFamily="50" charset="-128"/>
                <a:ea typeface="HGP創英角ｺﾞｼｯｸUB" panose="020B0900000000000000" pitchFamily="50" charset="-128"/>
                <a:cs typeface="メイリオ" panose="020B0604030504040204" pitchFamily="50" charset="-128"/>
              </a:rPr>
              <a:t>i</a:t>
            </a:r>
            <a:r>
              <a:rPr lang="en-US" altLang="ja-JP" sz="1600" dirty="0" smtClean="0">
                <a:latin typeface="HGP創英角ｺﾞｼｯｸUB" panose="020B0900000000000000" pitchFamily="50" charset="-128"/>
                <a:ea typeface="HGP創英角ｺﾞｼｯｸUB" panose="020B0900000000000000" pitchFamily="50" charset="-128"/>
                <a:cs typeface="メイリオ" panose="020B0604030504040204" pitchFamily="50" charset="-128"/>
              </a:rPr>
              <a:t>nto Open Data.</a:t>
            </a:r>
            <a:endParaRPr lang="en-US" altLang="ja-JP" dirty="0" smtClean="0">
              <a:latin typeface="HGP創英角ｺﾞｼｯｸUB" panose="020B0900000000000000" pitchFamily="50" charset="-128"/>
              <a:ea typeface="HGP創英角ｺﾞｼｯｸUB" panose="020B0900000000000000" pitchFamily="50" charset="-128"/>
              <a:cs typeface="メイリオ" panose="020B0604030504040204" pitchFamily="50" charset="-128"/>
            </a:endParaRPr>
          </a:p>
          <a:p>
            <a:pPr algn="l">
              <a:spcBef>
                <a:spcPts val="0"/>
              </a:spcBef>
            </a:pPr>
            <a:r>
              <a:rPr lang="ja-JP" altLang="en-US" dirty="0" smtClean="0">
                <a:latin typeface="HGP創英角ｺﾞｼｯｸUB" panose="020B0900000000000000" pitchFamily="50" charset="-128"/>
                <a:ea typeface="HGP創英角ｺﾞｼｯｸUB" panose="020B0900000000000000" pitchFamily="50" charset="-128"/>
                <a:cs typeface="メイリオ" panose="020B0604030504040204" pitchFamily="50" charset="-128"/>
              </a:rPr>
              <a:t>・</a:t>
            </a:r>
            <a:r>
              <a:rPr lang="en-US" altLang="ja-JP" sz="1600" dirty="0" smtClean="0">
                <a:latin typeface="HGP創英角ｺﾞｼｯｸUB" panose="020B0900000000000000" pitchFamily="50" charset="-128"/>
                <a:ea typeface="HGP創英角ｺﾞｼｯｸUB" panose="020B0900000000000000" pitchFamily="50" charset="-128"/>
                <a:cs typeface="メイリオ" panose="020B0604030504040204" pitchFamily="50" charset="-128"/>
              </a:rPr>
              <a:t>Invited Ideas of Open Data  </a:t>
            </a:r>
          </a:p>
          <a:p>
            <a:pPr algn="l">
              <a:spcBef>
                <a:spcPts val="0"/>
              </a:spcBef>
            </a:pPr>
            <a:r>
              <a:rPr lang="en-US" altLang="ja-JP" sz="1600" dirty="0">
                <a:latin typeface="HGP創英角ｺﾞｼｯｸUB" panose="020B0900000000000000" pitchFamily="50" charset="-128"/>
                <a:ea typeface="HGP創英角ｺﾞｼｯｸUB" panose="020B0900000000000000" pitchFamily="50" charset="-128"/>
                <a:cs typeface="メイリオ" panose="020B0604030504040204" pitchFamily="50" charset="-128"/>
              </a:rPr>
              <a:t> </a:t>
            </a:r>
            <a:r>
              <a:rPr lang="en-US" altLang="ja-JP" sz="1600" dirty="0" smtClean="0">
                <a:latin typeface="HGP創英角ｺﾞｼｯｸUB" panose="020B0900000000000000" pitchFamily="50" charset="-128"/>
                <a:ea typeface="HGP創英角ｺﾞｼｯｸUB" panose="020B0900000000000000" pitchFamily="50" charset="-128"/>
                <a:cs typeface="メイリオ" panose="020B0604030504040204" pitchFamily="50" charset="-128"/>
              </a:rPr>
              <a:t> Utilization through </a:t>
            </a:r>
            <a:r>
              <a:rPr lang="en-US" altLang="ja-JP" sz="1600" dirty="0" err="1" smtClean="0">
                <a:latin typeface="HGP創英角ｺﾞｼｯｸUB" panose="020B0900000000000000" pitchFamily="50" charset="-128"/>
                <a:ea typeface="HGP創英角ｺﾞｼｯｸUB" panose="020B0900000000000000" pitchFamily="50" charset="-128"/>
                <a:cs typeface="メイリオ" panose="020B0604030504040204" pitchFamily="50" charset="-128"/>
              </a:rPr>
              <a:t>Ideathon</a:t>
            </a:r>
            <a:r>
              <a:rPr lang="en-US" altLang="ja-JP" sz="1600" dirty="0" smtClean="0">
                <a:latin typeface="HGP創英角ｺﾞｼｯｸUB" panose="020B0900000000000000" pitchFamily="50" charset="-128"/>
                <a:ea typeface="HGP創英角ｺﾞｼｯｸUB" panose="020B0900000000000000" pitchFamily="50" charset="-128"/>
                <a:cs typeface="メイリオ" panose="020B0604030504040204" pitchFamily="50" charset="-128"/>
              </a:rPr>
              <a:t>, etc.</a:t>
            </a:r>
            <a:endParaRPr lang="en-US" altLang="ja-JP" dirty="0" smtClean="0">
              <a:latin typeface="HGP創英角ｺﾞｼｯｸUB" panose="020B0900000000000000" pitchFamily="50" charset="-128"/>
              <a:ea typeface="HGP創英角ｺﾞｼｯｸUB" panose="020B0900000000000000" pitchFamily="50" charset="-128"/>
              <a:cs typeface="メイリオ" panose="020B0604030504040204" pitchFamily="50" charset="-128"/>
            </a:endParaRPr>
          </a:p>
          <a:p>
            <a:pPr algn="l">
              <a:spcBef>
                <a:spcPts val="0"/>
              </a:spcBef>
            </a:pPr>
            <a:r>
              <a:rPr lang="ja-JP" altLang="en-US" dirty="0" smtClean="0">
                <a:latin typeface="HGP創英角ｺﾞｼｯｸUB" panose="020B0900000000000000" pitchFamily="50" charset="-128"/>
                <a:ea typeface="HGP創英角ｺﾞｼｯｸUB" panose="020B0900000000000000" pitchFamily="50" charset="-128"/>
                <a:cs typeface="メイリオ" panose="020B0604030504040204" pitchFamily="50" charset="-128"/>
              </a:rPr>
              <a:t>・</a:t>
            </a:r>
            <a:r>
              <a:rPr lang="en-US" altLang="ja-JP" sz="1600" dirty="0" smtClean="0">
                <a:latin typeface="HGP創英角ｺﾞｼｯｸUB" panose="020B0900000000000000" pitchFamily="50" charset="-128"/>
                <a:ea typeface="HGP創英角ｺﾞｼｯｸUB" panose="020B0900000000000000" pitchFamily="50" charset="-128"/>
                <a:cs typeface="メイリオ" panose="020B0604030504040204" pitchFamily="50" charset="-128"/>
              </a:rPr>
              <a:t>Organized </a:t>
            </a:r>
            <a:r>
              <a:rPr lang="en-US" altLang="ja-JP" sz="1600" dirty="0" smtClean="0">
                <a:latin typeface="HGP創英角ｺﾞｼｯｸUB" panose="020B0900000000000000" pitchFamily="50" charset="-128"/>
                <a:ea typeface="HGP創英角ｺﾞｼｯｸUB" panose="020B0900000000000000" pitchFamily="50" charset="-128"/>
                <a:cs typeface="メイリオ" panose="020B0604030504040204" pitchFamily="50" charset="-128"/>
              </a:rPr>
              <a:t>a Start-Up </a:t>
            </a:r>
            <a:r>
              <a:rPr lang="en-US" altLang="ja-JP" sz="1600" dirty="0" smtClean="0">
                <a:latin typeface="HGP創英角ｺﾞｼｯｸUB" panose="020B0900000000000000" pitchFamily="50" charset="-128"/>
                <a:ea typeface="HGP創英角ｺﾞｼｯｸUB" panose="020B0900000000000000" pitchFamily="50" charset="-128"/>
                <a:cs typeface="メイリオ" panose="020B0604030504040204" pitchFamily="50" charset="-128"/>
              </a:rPr>
              <a:t>Cafe for</a:t>
            </a:r>
          </a:p>
          <a:p>
            <a:pPr algn="l">
              <a:spcBef>
                <a:spcPts val="0"/>
              </a:spcBef>
            </a:pPr>
            <a:r>
              <a:rPr lang="en-US" altLang="ja-JP" sz="1600" dirty="0">
                <a:latin typeface="HGP創英角ｺﾞｼｯｸUB" panose="020B0900000000000000" pitchFamily="50" charset="-128"/>
                <a:ea typeface="HGP創英角ｺﾞｼｯｸUB" panose="020B0900000000000000" pitchFamily="50" charset="-128"/>
                <a:cs typeface="メイリオ" panose="020B0604030504040204" pitchFamily="50" charset="-128"/>
              </a:rPr>
              <a:t> </a:t>
            </a:r>
            <a:r>
              <a:rPr lang="en-US" altLang="ja-JP" sz="1600" dirty="0" smtClean="0">
                <a:latin typeface="HGP創英角ｺﾞｼｯｸUB" panose="020B0900000000000000" pitchFamily="50" charset="-128"/>
                <a:ea typeface="HGP創英角ｺﾞｼｯｸUB" panose="020B0900000000000000" pitchFamily="50" charset="-128"/>
                <a:cs typeface="メイリオ" panose="020B0604030504040204" pitchFamily="50" charset="-128"/>
              </a:rPr>
              <a:t>  Discussion.   </a:t>
            </a:r>
          </a:p>
        </p:txBody>
      </p:sp>
      <p:sp>
        <p:nvSpPr>
          <p:cNvPr id="15" name="正方形/長方形 14"/>
          <p:cNvSpPr/>
          <p:nvPr/>
        </p:nvSpPr>
        <p:spPr>
          <a:xfrm>
            <a:off x="6249144" y="5445224"/>
            <a:ext cx="3656856" cy="338554"/>
          </a:xfrm>
          <a:prstGeom prst="rect">
            <a:avLst/>
          </a:prstGeom>
        </p:spPr>
        <p:txBody>
          <a:bodyPr wrap="square">
            <a:spAutoFit/>
          </a:bodyPr>
          <a:lstStyle/>
          <a:p>
            <a:r>
              <a:rPr lang="en-US" altLang="ja-JP" sz="1600" dirty="0"/>
              <a:t>http://www.open-governmentdata.org/</a:t>
            </a:r>
            <a:endParaRPr lang="ja-JP" altLang="en-US" sz="1600" dirty="0"/>
          </a:p>
        </p:txBody>
      </p:sp>
    </p:spTree>
    <p:extLst>
      <p:ext uri="{BB962C8B-B14F-4D97-AF65-F5344CB8AC3E}">
        <p14:creationId xmlns:p14="http://schemas.microsoft.com/office/powerpoint/2010/main" val="3171833342"/>
      </p:ext>
    </p:extLst>
  </p:cSld>
  <p:clrMapOvr>
    <a:masterClrMapping/>
  </p:clrMapOvr>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33660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1" sz="2400" b="0" i="0" u="none" strike="noStrike" cap="none" normalizeH="0" baseline="0" smtClean="0">
            <a:ln>
              <a:noFill/>
            </a:ln>
            <a:solidFill>
              <a:schemeClr val="tx1"/>
            </a:solidFill>
            <a:effectLst/>
            <a:latin typeface="ＤＨＰ特太ゴシック体" pitchFamily="2" charset="-128"/>
            <a:ea typeface="ＤＨＰ特太ゴシック体" pitchFamily="2" charset="-128"/>
          </a:defRPr>
        </a:defPPr>
      </a:lstStyle>
    </a:spDef>
    <a:lnDef>
      <a:spPr bwMode="auto">
        <a:xfrm>
          <a:off x="0" y="0"/>
          <a:ext cx="1" cy="1"/>
        </a:xfrm>
        <a:custGeom>
          <a:avLst/>
          <a:gdLst/>
          <a:ahLst/>
          <a:cxnLst/>
          <a:rect l="0" t="0" r="0" b="0"/>
          <a:pathLst/>
        </a:custGeom>
        <a:solidFill>
          <a:srgbClr val="33660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1" lang="ja-JP" altLang="en-US" sz="2400" b="0" i="0" u="none" strike="noStrike" cap="none" normalizeH="0" baseline="0" smtClean="0">
            <a:ln>
              <a:noFill/>
            </a:ln>
            <a:solidFill>
              <a:schemeClr val="tx1"/>
            </a:solidFill>
            <a:effectLst/>
            <a:latin typeface="ＤＨＰ特太ゴシック体" pitchFamily="2" charset="-128"/>
            <a:ea typeface="ＤＨＰ特太ゴシック体" pitchFamily="2"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12571</TotalTime>
  <Words>1986</Words>
  <Application>Microsoft Office PowerPoint</Application>
  <PresentationFormat>A4 210 x 297 mm</PresentationFormat>
  <Paragraphs>294</Paragraphs>
  <Slides>18</Slides>
  <Notes>18</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18</vt:i4>
      </vt:variant>
    </vt:vector>
  </HeadingPairs>
  <TitlesOfParts>
    <vt:vector size="32" baseType="lpstr">
      <vt:lpstr>Arial Unicode MS</vt:lpstr>
      <vt:lpstr>ＤＨＰ特太ゴシック体</vt:lpstr>
      <vt:lpstr>HGP創英角ｺﾞｼｯｸUB</vt:lpstr>
      <vt:lpstr>HG丸ｺﾞｼｯｸM-PRO</vt:lpstr>
      <vt:lpstr>Meiryo UI</vt:lpstr>
      <vt:lpstr>ＭＳ Ｐゴシック</vt:lpstr>
      <vt:lpstr>ＭＳ Ｐ明朝</vt:lpstr>
      <vt:lpstr>ＭＳ 明朝</vt:lpstr>
      <vt:lpstr>新細明體</vt:lpstr>
      <vt:lpstr>メイリオ</vt:lpstr>
      <vt:lpstr>Arial</vt:lpstr>
      <vt:lpstr>Calibri</vt:lpstr>
      <vt:lpstr>Times New Roman</vt:lpstr>
      <vt:lpstr>標準デザイン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Thank you for your attention.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2015-11-18T06:33:14Z</cp:lastPrinted>
  <dcterms:created xsi:type="dcterms:W3CDTF">2013-07-29T08:26:54Z</dcterms:created>
  <dcterms:modified xsi:type="dcterms:W3CDTF">2016-02-22T13:59:44Z</dcterms:modified>
</cp:coreProperties>
</file>