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35" autoAdjust="0"/>
    <p:restoredTop sz="92639" autoAdjust="0"/>
  </p:normalViewPr>
  <p:slideViewPr>
    <p:cSldViewPr snapToGrid="0">
      <p:cViewPr varScale="1">
        <p:scale>
          <a:sx n="110" d="100"/>
          <a:sy n="110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12869</TotalTime>
  <Words>699</Words>
  <Application>Microsoft Office PowerPoint</Application>
  <PresentationFormat>画面に合わせる (4:3)</PresentationFormat>
  <Paragraphs>86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アース</vt:lpstr>
      <vt:lpstr>PowerPoint プレゼンテーション</vt:lpstr>
      <vt:lpstr>1.  Report of Activities of 2012 </vt:lpstr>
      <vt:lpstr>1.  Report of Activities of 2012 </vt:lpstr>
      <vt:lpstr>3.  Summary of Activities of 2012</vt:lpstr>
      <vt:lpstr>4.  Proposed Activities (Draft) of 2013</vt:lpstr>
    </vt:vector>
  </TitlesOfParts>
  <Company>SPU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データガバナンス</dc:title>
  <dc:creator>OpenData</dc:creator>
  <cp:lastModifiedBy>helpuser</cp:lastModifiedBy>
  <cp:revision>413</cp:revision>
  <cp:lastPrinted>2013-01-21T02:57:17Z</cp:lastPrinted>
  <dcterms:created xsi:type="dcterms:W3CDTF">2012-11-30T13:43:40Z</dcterms:created>
  <dcterms:modified xsi:type="dcterms:W3CDTF">2014-02-05T02:20:10Z</dcterms:modified>
</cp:coreProperties>
</file>