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7" r:id="rId2"/>
    <p:sldId id="258" r:id="rId3"/>
    <p:sldId id="257" r:id="rId4"/>
    <p:sldId id="259" r:id="rId5"/>
    <p:sldId id="260" r:id="rId6"/>
    <p:sldId id="265" r:id="rId7"/>
    <p:sldId id="266" r:id="rId8"/>
    <p:sldId id="268" r:id="rId9"/>
    <p:sldId id="264" r:id="rId10"/>
    <p:sldId id="263" r:id="rId11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80E0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349939-D009-4818-A15E-9B1CA29A5B46}" v="752" dt="2019-06-29T09:41:13.0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C74F2-9632-4573-8BA0-CA89F90AC56D}" type="doc">
      <dgm:prSet loTypeId="urn:microsoft.com/office/officeart/2005/8/layout/b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kumimoji="1" lang="ja-JP" altLang="en-US"/>
        </a:p>
      </dgm:t>
    </dgm:pt>
    <dgm:pt modelId="{282729FC-6523-4C78-B1C3-041B6D68EE6D}">
      <dgm:prSet phldrT="[テキスト]" custT="1"/>
      <dgm:spPr/>
      <dgm:t>
        <a:bodyPr/>
        <a:lstStyle/>
        <a:p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工業系短大を卒業</a:t>
          </a:r>
        </a:p>
      </dgm:t>
    </dgm:pt>
    <dgm:pt modelId="{BB18F9B9-20FC-4FE1-8220-1255A802D069}" type="parTrans" cxnId="{3B2368C3-7552-4F08-9657-7E4D0817E417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08495C05-773A-4BB6-A9AF-E49FC9DCAA5F}" type="sibTrans" cxnId="{3B2368C3-7552-4F08-9657-7E4D0817E417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F6D49DBA-A243-43BC-B398-ED127044B363}">
      <dgm:prSet phldrT="[テキスト]"/>
      <dgm:spPr/>
      <dgm:t>
        <a:bodyPr/>
        <a:lstStyle/>
        <a:p>
          <a:r>
            <a:rPr kumimoji="1" lang="ja-JP" altLang="en-US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フリーター</a:t>
          </a:r>
          <a:r>
            <a:rPr kumimoji="1"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(</a:t>
          </a:r>
          <a:r>
            <a:rPr kumimoji="1" lang="ja-JP" altLang="en-US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ゲームセンター・カー用品店など）</a:t>
          </a:r>
          <a:endParaRPr kumimoji="1" lang="en-US" altLang="ja-JP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r>
            <a:rPr kumimoji="1" lang="en-US" altLang="ja-JP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5</a:t>
          </a:r>
          <a:r>
            <a:rPr kumimoji="1" lang="ja-JP" altLang="en-US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年くらい</a:t>
          </a:r>
        </a:p>
      </dgm:t>
    </dgm:pt>
    <dgm:pt modelId="{094A041E-3BF1-4C4F-972A-C6622F62C09B}" type="parTrans" cxnId="{19928DAC-1F2C-4315-A060-21F269016E3D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CBE379B4-28AE-4DA1-83EA-D5F665FD352A}" type="sibTrans" cxnId="{19928DAC-1F2C-4315-A060-21F269016E3D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83D222C2-B185-4CE3-8BD0-18240FBA1FF1}">
      <dgm:prSet phldrT="[テキスト]" custT="1"/>
      <dgm:spPr/>
      <dgm:t>
        <a:bodyPr/>
        <a:lstStyle/>
        <a:p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自動車整備士</a:t>
          </a:r>
          <a:r>
            <a:rPr kumimoji="1" lang="en-US" altLang="ja-JP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2</a:t>
          </a:r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級取得</a:t>
          </a:r>
          <a:endParaRPr kumimoji="1" lang="en-US" altLang="ja-JP" sz="24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45FCF395-0703-4359-A947-4645B96BB02B}" type="parTrans" cxnId="{42999892-16B6-4BCD-B128-946E4CB0DA92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1DB32F3D-C9FB-4B13-8226-52C5F651C67D}" type="sibTrans" cxnId="{42999892-16B6-4BCD-B128-946E4CB0DA92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219FBFEA-D872-42D6-9ABB-D8CD643575BE}">
      <dgm:prSet phldrT="[テキスト]" custT="1"/>
      <dgm:spPr/>
      <dgm:t>
        <a:bodyPr/>
        <a:lstStyle/>
        <a:p>
          <a:r>
            <a:rPr kumimoji="1" lang="ja-JP" altLang="en-US" sz="1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バイクショップ勤務</a:t>
          </a:r>
          <a:endParaRPr kumimoji="1" lang="en-US" altLang="ja-JP" sz="18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r>
            <a:rPr kumimoji="1" lang="en-US" altLang="ja-JP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3</a:t>
          </a:r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  <a:endParaRPr kumimoji="1" lang="en-US" altLang="ja-JP" sz="24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0C659C7E-E006-44A5-A433-86F3DEF2083C}" type="parTrans" cxnId="{CCD46617-3CEA-41AD-9889-4C39D592616C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4DE2F03C-8788-463D-A97B-5A1F851A3B13}" type="sibTrans" cxnId="{CCD46617-3CEA-41AD-9889-4C39D592616C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DE2300D4-BB75-4FCC-8169-E74902F6AB14}">
      <dgm:prSet phldrT="[テキスト]" custT="1"/>
      <dgm:spPr/>
      <dgm:t>
        <a:bodyPr/>
        <a:lstStyle/>
        <a:p>
          <a:r>
            <a:rPr kumimoji="1"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2004</a:t>
          </a:r>
          <a:r>
            <a:rPr kumimoji="1" lang="ja-JP" altLang="en-US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  <a:endParaRPr kumimoji="1" lang="en-US" altLang="ja-JP" sz="20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r>
            <a:rPr kumimoji="1" lang="ja-JP" altLang="en-US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深谷市に採用される</a:t>
          </a:r>
        </a:p>
      </dgm:t>
    </dgm:pt>
    <dgm:pt modelId="{32749F67-A726-4FAA-BCEE-091CF5962A96}" type="parTrans" cxnId="{C62F3479-9C2F-4BB4-86BF-46815F077671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B36D9AA3-8173-4FF6-B43B-9F23B4B3E65C}" type="sibTrans" cxnId="{C62F3479-9C2F-4BB4-86BF-46815F077671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FA1C0DD1-3541-4C30-870E-02C5C2AF9C89}">
      <dgm:prSet phldrT="[テキスト]" custT="1"/>
      <dgm:spPr/>
      <dgm:t>
        <a:bodyPr/>
        <a:lstStyle/>
        <a:p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保険年金課</a:t>
          </a:r>
          <a:endParaRPr kumimoji="1" lang="en-US" altLang="ja-JP" sz="24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r>
            <a:rPr kumimoji="1" lang="en-US" altLang="ja-JP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3</a:t>
          </a:r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</a:p>
      </dgm:t>
    </dgm:pt>
    <dgm:pt modelId="{393F2F4D-309E-4007-A87F-FA169A9896C0}" type="parTrans" cxnId="{68A375D5-2113-4FF5-9DAD-307ABF83A30A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AC249140-4F75-4059-9BAF-528A1BA2FC0E}" type="sibTrans" cxnId="{68A375D5-2113-4FF5-9DAD-307ABF83A30A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72C68538-5C7C-4847-B4EB-AAE4742B4D8C}">
      <dgm:prSet phldrT="[テキスト]" custT="1"/>
      <dgm:spPr/>
      <dgm:t>
        <a:bodyPr/>
        <a:lstStyle/>
        <a:p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農業振興課</a:t>
          </a:r>
          <a:endParaRPr kumimoji="1" lang="en-US" altLang="ja-JP" sz="24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r>
            <a:rPr kumimoji="1" lang="en-US" altLang="ja-JP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5</a:t>
          </a:r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  <a:endParaRPr kumimoji="1" lang="ja-JP" altLang="en-US" sz="15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F07604FC-5FD3-437A-8067-25CD9AF6E533}" type="parTrans" cxnId="{209BD6C2-E678-4F1A-8894-F9D36A6F4BD0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DD9A5555-B2EB-49CE-A416-A4AE09581462}" type="sibTrans" cxnId="{209BD6C2-E678-4F1A-8894-F9D36A6F4BD0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3DEB5959-E4CA-48DE-9E81-7828E1A7CB42}">
      <dgm:prSet phldrT="[テキスト]" custT="1"/>
      <dgm:spPr/>
      <dgm:t>
        <a:bodyPr/>
        <a:lstStyle/>
        <a:p>
          <a:r>
            <a:rPr kumimoji="1" lang="ja-JP" altLang="en-US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情報システム課</a:t>
          </a:r>
          <a:endParaRPr kumimoji="1" lang="en-US" altLang="ja-JP" sz="20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r>
            <a:rPr kumimoji="1" lang="en-US" altLang="ja-JP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7</a:t>
          </a:r>
          <a:r>
            <a:rPr kumimoji="1" lang="ja-JP" altLang="en-US" sz="2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</a:p>
      </dgm:t>
    </dgm:pt>
    <dgm:pt modelId="{00D42A0C-AF8F-4F32-8228-46003C17E977}" type="parTrans" cxnId="{EE45DD86-A54E-4E92-80A7-CF39A2272339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8D030DCB-0605-43A4-9711-EA9AEA903406}" type="sibTrans" cxnId="{EE45DD86-A54E-4E92-80A7-CF39A2272339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E987A6BC-56E9-4DC5-B9C2-507E443692C2}">
      <dgm:prSet phldrT="[テキスト]" custT="1"/>
      <dgm:spPr/>
      <dgm:t>
        <a:bodyPr/>
        <a:lstStyle/>
        <a:p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ＩＣＴ推進室</a:t>
          </a:r>
          <a:endParaRPr kumimoji="1" lang="en-US" altLang="ja-JP" sz="24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r>
            <a:rPr kumimoji="1" lang="en-US" altLang="ja-JP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1</a:t>
          </a:r>
          <a:r>
            <a:rPr kumimoji="1" lang="ja-JP" altLang="en-US" sz="2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年目</a:t>
          </a:r>
          <a:endParaRPr kumimoji="1" lang="en-US" altLang="ja-JP" sz="24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42ACAECF-AE9C-450D-8F99-45F15DA3D7B8}" type="parTrans" cxnId="{070441D4-62D9-47EC-AB3F-FAD074FA843B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A88245AE-B023-4564-A999-938A3DF113FA}" type="sibTrans" cxnId="{070441D4-62D9-47EC-AB3F-FAD074FA843B}">
      <dgm:prSet/>
      <dgm:spPr/>
      <dgm:t>
        <a:bodyPr/>
        <a:lstStyle/>
        <a:p>
          <a:endParaRPr kumimoji="1" lang="ja-JP" altLang="en-US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gm:t>
    </dgm:pt>
    <dgm:pt modelId="{2DCC58A0-C371-4603-AF43-C221E168C69C}" type="pres">
      <dgm:prSet presAssocID="{59CC74F2-9632-4573-8BA0-CA89F90AC56D}" presName="Name0" presStyleCnt="0">
        <dgm:presLayoutVars>
          <dgm:dir/>
          <dgm:resizeHandles/>
        </dgm:presLayoutVars>
      </dgm:prSet>
      <dgm:spPr/>
    </dgm:pt>
    <dgm:pt modelId="{80741ECD-0569-44AB-8EB9-E2D4DD15F389}" type="pres">
      <dgm:prSet presAssocID="{282729FC-6523-4C78-B1C3-041B6D68EE6D}" presName="compNode" presStyleCnt="0"/>
      <dgm:spPr/>
    </dgm:pt>
    <dgm:pt modelId="{30BEEE45-C7C4-48BA-94E3-EEE21B68E7C6}" type="pres">
      <dgm:prSet presAssocID="{282729FC-6523-4C78-B1C3-041B6D68EE6D}" presName="dummyConnPt" presStyleCnt="0"/>
      <dgm:spPr/>
    </dgm:pt>
    <dgm:pt modelId="{B4DBCB65-47B1-4BD4-AA30-A5696D07D686}" type="pres">
      <dgm:prSet presAssocID="{282729FC-6523-4C78-B1C3-041B6D68EE6D}" presName="node" presStyleLbl="node1" presStyleIdx="0" presStyleCnt="9">
        <dgm:presLayoutVars>
          <dgm:bulletEnabled val="1"/>
        </dgm:presLayoutVars>
      </dgm:prSet>
      <dgm:spPr/>
    </dgm:pt>
    <dgm:pt modelId="{CB8D5A51-5843-47F7-B6F2-5A8EF58F5939}" type="pres">
      <dgm:prSet presAssocID="{08495C05-773A-4BB6-A9AF-E49FC9DCAA5F}" presName="sibTrans" presStyleLbl="bgSibTrans2D1" presStyleIdx="0" presStyleCnt="8"/>
      <dgm:spPr/>
    </dgm:pt>
    <dgm:pt modelId="{FA216F64-FF89-4907-BA4A-5B671007117A}" type="pres">
      <dgm:prSet presAssocID="{F6D49DBA-A243-43BC-B398-ED127044B363}" presName="compNode" presStyleCnt="0"/>
      <dgm:spPr/>
    </dgm:pt>
    <dgm:pt modelId="{E25DB73B-5896-443A-9735-E08F45415C58}" type="pres">
      <dgm:prSet presAssocID="{F6D49DBA-A243-43BC-B398-ED127044B363}" presName="dummyConnPt" presStyleCnt="0"/>
      <dgm:spPr/>
    </dgm:pt>
    <dgm:pt modelId="{AE87777E-2DFD-4277-B026-CB2C49C5C2BF}" type="pres">
      <dgm:prSet presAssocID="{F6D49DBA-A243-43BC-B398-ED127044B363}" presName="node" presStyleLbl="node1" presStyleIdx="1" presStyleCnt="9">
        <dgm:presLayoutVars>
          <dgm:bulletEnabled val="1"/>
        </dgm:presLayoutVars>
      </dgm:prSet>
      <dgm:spPr/>
    </dgm:pt>
    <dgm:pt modelId="{AD07FE55-0860-44E6-87CA-8C8FC1C7947F}" type="pres">
      <dgm:prSet presAssocID="{CBE379B4-28AE-4DA1-83EA-D5F665FD352A}" presName="sibTrans" presStyleLbl="bgSibTrans2D1" presStyleIdx="1" presStyleCnt="8"/>
      <dgm:spPr/>
    </dgm:pt>
    <dgm:pt modelId="{9E7C3019-F19A-4FA6-93E0-005DA6F78253}" type="pres">
      <dgm:prSet presAssocID="{83D222C2-B185-4CE3-8BD0-18240FBA1FF1}" presName="compNode" presStyleCnt="0"/>
      <dgm:spPr/>
    </dgm:pt>
    <dgm:pt modelId="{BDEC90CA-E0AE-4263-94C4-407A0E056C3F}" type="pres">
      <dgm:prSet presAssocID="{83D222C2-B185-4CE3-8BD0-18240FBA1FF1}" presName="dummyConnPt" presStyleCnt="0"/>
      <dgm:spPr/>
    </dgm:pt>
    <dgm:pt modelId="{FB824B2D-FA86-477C-8AC8-4140A3937398}" type="pres">
      <dgm:prSet presAssocID="{83D222C2-B185-4CE3-8BD0-18240FBA1FF1}" presName="node" presStyleLbl="node1" presStyleIdx="2" presStyleCnt="9">
        <dgm:presLayoutVars>
          <dgm:bulletEnabled val="1"/>
        </dgm:presLayoutVars>
      </dgm:prSet>
      <dgm:spPr/>
    </dgm:pt>
    <dgm:pt modelId="{C21E4F4E-F8A2-4846-9A20-F93CBC1A964C}" type="pres">
      <dgm:prSet presAssocID="{1DB32F3D-C9FB-4B13-8226-52C5F651C67D}" presName="sibTrans" presStyleLbl="bgSibTrans2D1" presStyleIdx="2" presStyleCnt="8"/>
      <dgm:spPr/>
    </dgm:pt>
    <dgm:pt modelId="{03CA5B02-222F-4989-BC7B-6ACF91A0DF50}" type="pres">
      <dgm:prSet presAssocID="{219FBFEA-D872-42D6-9ABB-D8CD643575BE}" presName="compNode" presStyleCnt="0"/>
      <dgm:spPr/>
    </dgm:pt>
    <dgm:pt modelId="{5CD31052-477B-4DF6-82A6-3F8553A51AD0}" type="pres">
      <dgm:prSet presAssocID="{219FBFEA-D872-42D6-9ABB-D8CD643575BE}" presName="dummyConnPt" presStyleCnt="0"/>
      <dgm:spPr/>
    </dgm:pt>
    <dgm:pt modelId="{B62A62FA-8319-4145-8926-B3E9396FDEF9}" type="pres">
      <dgm:prSet presAssocID="{219FBFEA-D872-42D6-9ABB-D8CD643575BE}" presName="node" presStyleLbl="node1" presStyleIdx="3" presStyleCnt="9" custLinFactNeighborX="0" custLinFactNeighborY="3675">
        <dgm:presLayoutVars>
          <dgm:bulletEnabled val="1"/>
        </dgm:presLayoutVars>
      </dgm:prSet>
      <dgm:spPr/>
    </dgm:pt>
    <dgm:pt modelId="{0195066E-9CF3-4345-A5D3-3E64511E3B9D}" type="pres">
      <dgm:prSet presAssocID="{4DE2F03C-8788-463D-A97B-5A1F851A3B13}" presName="sibTrans" presStyleLbl="bgSibTrans2D1" presStyleIdx="3" presStyleCnt="8"/>
      <dgm:spPr/>
    </dgm:pt>
    <dgm:pt modelId="{432EFF99-1994-42B8-ACB2-16DC49072A36}" type="pres">
      <dgm:prSet presAssocID="{DE2300D4-BB75-4FCC-8169-E74902F6AB14}" presName="compNode" presStyleCnt="0"/>
      <dgm:spPr/>
    </dgm:pt>
    <dgm:pt modelId="{091C86F8-30D8-4705-A98E-3A3F5F625DC3}" type="pres">
      <dgm:prSet presAssocID="{DE2300D4-BB75-4FCC-8169-E74902F6AB14}" presName="dummyConnPt" presStyleCnt="0"/>
      <dgm:spPr/>
    </dgm:pt>
    <dgm:pt modelId="{A0B44F3E-1A1D-4CF6-9F16-6328057F602F}" type="pres">
      <dgm:prSet presAssocID="{DE2300D4-BB75-4FCC-8169-E74902F6AB14}" presName="node" presStyleLbl="node1" presStyleIdx="4" presStyleCnt="9">
        <dgm:presLayoutVars>
          <dgm:bulletEnabled val="1"/>
        </dgm:presLayoutVars>
      </dgm:prSet>
      <dgm:spPr/>
    </dgm:pt>
    <dgm:pt modelId="{366CEB79-6F2C-492D-BFCD-E1F2FBE6C2C2}" type="pres">
      <dgm:prSet presAssocID="{B36D9AA3-8173-4FF6-B43B-9F23B4B3E65C}" presName="sibTrans" presStyleLbl="bgSibTrans2D1" presStyleIdx="4" presStyleCnt="8"/>
      <dgm:spPr/>
    </dgm:pt>
    <dgm:pt modelId="{28A26FDF-9C82-4222-946D-1870A29422F5}" type="pres">
      <dgm:prSet presAssocID="{FA1C0DD1-3541-4C30-870E-02C5C2AF9C89}" presName="compNode" presStyleCnt="0"/>
      <dgm:spPr/>
    </dgm:pt>
    <dgm:pt modelId="{46B9BBAB-9533-4D0F-9585-8CEB99B6AE31}" type="pres">
      <dgm:prSet presAssocID="{FA1C0DD1-3541-4C30-870E-02C5C2AF9C89}" presName="dummyConnPt" presStyleCnt="0"/>
      <dgm:spPr/>
    </dgm:pt>
    <dgm:pt modelId="{F6B6FF7E-CA0D-427A-B167-2F6D7858A607}" type="pres">
      <dgm:prSet presAssocID="{FA1C0DD1-3541-4C30-870E-02C5C2AF9C89}" presName="node" presStyleLbl="node1" presStyleIdx="5" presStyleCnt="9">
        <dgm:presLayoutVars>
          <dgm:bulletEnabled val="1"/>
        </dgm:presLayoutVars>
      </dgm:prSet>
      <dgm:spPr/>
    </dgm:pt>
    <dgm:pt modelId="{C923EF35-9B7B-4825-99E6-603ACBDC40CB}" type="pres">
      <dgm:prSet presAssocID="{AC249140-4F75-4059-9BAF-528A1BA2FC0E}" presName="sibTrans" presStyleLbl="bgSibTrans2D1" presStyleIdx="5" presStyleCnt="8"/>
      <dgm:spPr/>
    </dgm:pt>
    <dgm:pt modelId="{F98EDCA1-D6E9-432D-A127-D75343DBCB89}" type="pres">
      <dgm:prSet presAssocID="{72C68538-5C7C-4847-B4EB-AAE4742B4D8C}" presName="compNode" presStyleCnt="0"/>
      <dgm:spPr/>
    </dgm:pt>
    <dgm:pt modelId="{AB36810A-2996-4B51-A9BB-B424EF415987}" type="pres">
      <dgm:prSet presAssocID="{72C68538-5C7C-4847-B4EB-AAE4742B4D8C}" presName="dummyConnPt" presStyleCnt="0"/>
      <dgm:spPr/>
    </dgm:pt>
    <dgm:pt modelId="{181733E8-D444-4BE2-AD2D-DB54DB33DB4C}" type="pres">
      <dgm:prSet presAssocID="{72C68538-5C7C-4847-B4EB-AAE4742B4D8C}" presName="node" presStyleLbl="node1" presStyleIdx="6" presStyleCnt="9">
        <dgm:presLayoutVars>
          <dgm:bulletEnabled val="1"/>
        </dgm:presLayoutVars>
      </dgm:prSet>
      <dgm:spPr/>
    </dgm:pt>
    <dgm:pt modelId="{E20012BC-A7DE-4B8C-84F4-E70D720E73FF}" type="pres">
      <dgm:prSet presAssocID="{DD9A5555-B2EB-49CE-A416-A4AE09581462}" presName="sibTrans" presStyleLbl="bgSibTrans2D1" presStyleIdx="6" presStyleCnt="8"/>
      <dgm:spPr/>
    </dgm:pt>
    <dgm:pt modelId="{8786FF63-2EE5-4617-B773-6B737FA3970B}" type="pres">
      <dgm:prSet presAssocID="{3DEB5959-E4CA-48DE-9E81-7828E1A7CB42}" presName="compNode" presStyleCnt="0"/>
      <dgm:spPr/>
    </dgm:pt>
    <dgm:pt modelId="{85B07132-2666-4412-83BF-A86436413D73}" type="pres">
      <dgm:prSet presAssocID="{3DEB5959-E4CA-48DE-9E81-7828E1A7CB42}" presName="dummyConnPt" presStyleCnt="0"/>
      <dgm:spPr/>
    </dgm:pt>
    <dgm:pt modelId="{270AFF06-8091-4D0C-B77C-19081AE1EE3F}" type="pres">
      <dgm:prSet presAssocID="{3DEB5959-E4CA-48DE-9E81-7828E1A7CB42}" presName="node" presStyleLbl="node1" presStyleIdx="7" presStyleCnt="9">
        <dgm:presLayoutVars>
          <dgm:bulletEnabled val="1"/>
        </dgm:presLayoutVars>
      </dgm:prSet>
      <dgm:spPr/>
    </dgm:pt>
    <dgm:pt modelId="{B4211045-6D48-4C27-B6C1-C08261323659}" type="pres">
      <dgm:prSet presAssocID="{8D030DCB-0605-43A4-9711-EA9AEA903406}" presName="sibTrans" presStyleLbl="bgSibTrans2D1" presStyleIdx="7" presStyleCnt="8"/>
      <dgm:spPr/>
    </dgm:pt>
    <dgm:pt modelId="{62DDB37F-F458-440D-8F4B-2CFA8177BB64}" type="pres">
      <dgm:prSet presAssocID="{E987A6BC-56E9-4DC5-B9C2-507E443692C2}" presName="compNode" presStyleCnt="0"/>
      <dgm:spPr/>
    </dgm:pt>
    <dgm:pt modelId="{876D6FDB-2609-4EC3-9028-A2D46D4D1DAD}" type="pres">
      <dgm:prSet presAssocID="{E987A6BC-56E9-4DC5-B9C2-507E443692C2}" presName="dummyConnPt" presStyleCnt="0"/>
      <dgm:spPr/>
    </dgm:pt>
    <dgm:pt modelId="{94CCB2E0-5103-4DD7-9AF4-30603414E79A}" type="pres">
      <dgm:prSet presAssocID="{E987A6BC-56E9-4DC5-B9C2-507E443692C2}" presName="node" presStyleLbl="node1" presStyleIdx="8" presStyleCnt="9">
        <dgm:presLayoutVars>
          <dgm:bulletEnabled val="1"/>
        </dgm:presLayoutVars>
      </dgm:prSet>
      <dgm:spPr/>
    </dgm:pt>
  </dgm:ptLst>
  <dgm:cxnLst>
    <dgm:cxn modelId="{5A57F815-C021-4A86-AB0B-28ECDEE2E658}" type="presOf" srcId="{AC249140-4F75-4059-9BAF-528A1BA2FC0E}" destId="{C923EF35-9B7B-4825-99E6-603ACBDC40CB}" srcOrd="0" destOrd="0" presId="urn:microsoft.com/office/officeart/2005/8/layout/bProcess4"/>
    <dgm:cxn modelId="{CCD46617-3CEA-41AD-9889-4C39D592616C}" srcId="{59CC74F2-9632-4573-8BA0-CA89F90AC56D}" destId="{219FBFEA-D872-42D6-9ABB-D8CD643575BE}" srcOrd="3" destOrd="0" parTransId="{0C659C7E-E006-44A5-A433-86F3DEF2083C}" sibTransId="{4DE2F03C-8788-463D-A97B-5A1F851A3B13}"/>
    <dgm:cxn modelId="{A94C0F1C-5E78-4B34-AAD4-A5A36D236AD8}" type="presOf" srcId="{B36D9AA3-8173-4FF6-B43B-9F23B4B3E65C}" destId="{366CEB79-6F2C-492D-BFCD-E1F2FBE6C2C2}" srcOrd="0" destOrd="0" presId="urn:microsoft.com/office/officeart/2005/8/layout/bProcess4"/>
    <dgm:cxn modelId="{C56F7C2B-CB7C-4146-BA24-77B786B0E8AF}" type="presOf" srcId="{DE2300D4-BB75-4FCC-8169-E74902F6AB14}" destId="{A0B44F3E-1A1D-4CF6-9F16-6328057F602F}" srcOrd="0" destOrd="0" presId="urn:microsoft.com/office/officeart/2005/8/layout/bProcess4"/>
    <dgm:cxn modelId="{9F9BD83E-A443-45A1-A2D1-A0C218A4E630}" type="presOf" srcId="{1DB32F3D-C9FB-4B13-8226-52C5F651C67D}" destId="{C21E4F4E-F8A2-4846-9A20-F93CBC1A964C}" srcOrd="0" destOrd="0" presId="urn:microsoft.com/office/officeart/2005/8/layout/bProcess4"/>
    <dgm:cxn modelId="{349ED25D-AAA6-43CD-8CB9-7115D491E19B}" type="presOf" srcId="{8D030DCB-0605-43A4-9711-EA9AEA903406}" destId="{B4211045-6D48-4C27-B6C1-C08261323659}" srcOrd="0" destOrd="0" presId="urn:microsoft.com/office/officeart/2005/8/layout/bProcess4"/>
    <dgm:cxn modelId="{9FC1646D-F8F3-4F6A-8668-9A6595882AD9}" type="presOf" srcId="{08495C05-773A-4BB6-A9AF-E49FC9DCAA5F}" destId="{CB8D5A51-5843-47F7-B6F2-5A8EF58F5939}" srcOrd="0" destOrd="0" presId="urn:microsoft.com/office/officeart/2005/8/layout/bProcess4"/>
    <dgm:cxn modelId="{C62F3479-9C2F-4BB4-86BF-46815F077671}" srcId="{59CC74F2-9632-4573-8BA0-CA89F90AC56D}" destId="{DE2300D4-BB75-4FCC-8169-E74902F6AB14}" srcOrd="4" destOrd="0" parTransId="{32749F67-A726-4FAA-BCEE-091CF5962A96}" sibTransId="{B36D9AA3-8173-4FF6-B43B-9F23B4B3E65C}"/>
    <dgm:cxn modelId="{C910C884-58B0-47C6-8A55-B93FAF9E9B86}" type="presOf" srcId="{72C68538-5C7C-4847-B4EB-AAE4742B4D8C}" destId="{181733E8-D444-4BE2-AD2D-DB54DB33DB4C}" srcOrd="0" destOrd="0" presId="urn:microsoft.com/office/officeart/2005/8/layout/bProcess4"/>
    <dgm:cxn modelId="{2CBDA085-40C7-4EB1-9342-77B6CDD3A857}" type="presOf" srcId="{83D222C2-B185-4CE3-8BD0-18240FBA1FF1}" destId="{FB824B2D-FA86-477C-8AC8-4140A3937398}" srcOrd="0" destOrd="0" presId="urn:microsoft.com/office/officeart/2005/8/layout/bProcess4"/>
    <dgm:cxn modelId="{EE45DD86-A54E-4E92-80A7-CF39A2272339}" srcId="{59CC74F2-9632-4573-8BA0-CA89F90AC56D}" destId="{3DEB5959-E4CA-48DE-9E81-7828E1A7CB42}" srcOrd="7" destOrd="0" parTransId="{00D42A0C-AF8F-4F32-8228-46003C17E977}" sibTransId="{8D030DCB-0605-43A4-9711-EA9AEA903406}"/>
    <dgm:cxn modelId="{42999892-16B6-4BCD-B128-946E4CB0DA92}" srcId="{59CC74F2-9632-4573-8BA0-CA89F90AC56D}" destId="{83D222C2-B185-4CE3-8BD0-18240FBA1FF1}" srcOrd="2" destOrd="0" parTransId="{45FCF395-0703-4359-A947-4645B96BB02B}" sibTransId="{1DB32F3D-C9FB-4B13-8226-52C5F651C67D}"/>
    <dgm:cxn modelId="{4BE71597-C191-457D-8E34-33EC0A0F84AD}" type="presOf" srcId="{219FBFEA-D872-42D6-9ABB-D8CD643575BE}" destId="{B62A62FA-8319-4145-8926-B3E9396FDEF9}" srcOrd="0" destOrd="0" presId="urn:microsoft.com/office/officeart/2005/8/layout/bProcess4"/>
    <dgm:cxn modelId="{49356099-587D-4384-B6B8-CFED638C99C3}" type="presOf" srcId="{4DE2F03C-8788-463D-A97B-5A1F851A3B13}" destId="{0195066E-9CF3-4345-A5D3-3E64511E3B9D}" srcOrd="0" destOrd="0" presId="urn:microsoft.com/office/officeart/2005/8/layout/bProcess4"/>
    <dgm:cxn modelId="{59A8EAA3-981C-44D7-B022-17D49288BE7C}" type="presOf" srcId="{59CC74F2-9632-4573-8BA0-CA89F90AC56D}" destId="{2DCC58A0-C371-4603-AF43-C221E168C69C}" srcOrd="0" destOrd="0" presId="urn:microsoft.com/office/officeart/2005/8/layout/bProcess4"/>
    <dgm:cxn modelId="{19928DAC-1F2C-4315-A060-21F269016E3D}" srcId="{59CC74F2-9632-4573-8BA0-CA89F90AC56D}" destId="{F6D49DBA-A243-43BC-B398-ED127044B363}" srcOrd="1" destOrd="0" parTransId="{094A041E-3BF1-4C4F-972A-C6622F62C09B}" sibTransId="{CBE379B4-28AE-4DA1-83EA-D5F665FD352A}"/>
    <dgm:cxn modelId="{49D40DBD-1A65-4E82-A8C3-07B623BF4A1A}" type="presOf" srcId="{F6D49DBA-A243-43BC-B398-ED127044B363}" destId="{AE87777E-2DFD-4277-B026-CB2C49C5C2BF}" srcOrd="0" destOrd="0" presId="urn:microsoft.com/office/officeart/2005/8/layout/bProcess4"/>
    <dgm:cxn modelId="{A27ABAC1-4E03-41DA-9300-AE2C6599B098}" type="presOf" srcId="{3DEB5959-E4CA-48DE-9E81-7828E1A7CB42}" destId="{270AFF06-8091-4D0C-B77C-19081AE1EE3F}" srcOrd="0" destOrd="0" presId="urn:microsoft.com/office/officeart/2005/8/layout/bProcess4"/>
    <dgm:cxn modelId="{209BD6C2-E678-4F1A-8894-F9D36A6F4BD0}" srcId="{59CC74F2-9632-4573-8BA0-CA89F90AC56D}" destId="{72C68538-5C7C-4847-B4EB-AAE4742B4D8C}" srcOrd="6" destOrd="0" parTransId="{F07604FC-5FD3-437A-8067-25CD9AF6E533}" sibTransId="{DD9A5555-B2EB-49CE-A416-A4AE09581462}"/>
    <dgm:cxn modelId="{3B2368C3-7552-4F08-9657-7E4D0817E417}" srcId="{59CC74F2-9632-4573-8BA0-CA89F90AC56D}" destId="{282729FC-6523-4C78-B1C3-041B6D68EE6D}" srcOrd="0" destOrd="0" parTransId="{BB18F9B9-20FC-4FE1-8220-1255A802D069}" sibTransId="{08495C05-773A-4BB6-A9AF-E49FC9DCAA5F}"/>
    <dgm:cxn modelId="{AB2491CA-27B8-4EC7-8D41-0E2169AAF342}" type="presOf" srcId="{DD9A5555-B2EB-49CE-A416-A4AE09581462}" destId="{E20012BC-A7DE-4B8C-84F4-E70D720E73FF}" srcOrd="0" destOrd="0" presId="urn:microsoft.com/office/officeart/2005/8/layout/bProcess4"/>
    <dgm:cxn modelId="{070441D4-62D9-47EC-AB3F-FAD074FA843B}" srcId="{59CC74F2-9632-4573-8BA0-CA89F90AC56D}" destId="{E987A6BC-56E9-4DC5-B9C2-507E443692C2}" srcOrd="8" destOrd="0" parTransId="{42ACAECF-AE9C-450D-8F99-45F15DA3D7B8}" sibTransId="{A88245AE-B023-4564-A999-938A3DF113FA}"/>
    <dgm:cxn modelId="{68A375D5-2113-4FF5-9DAD-307ABF83A30A}" srcId="{59CC74F2-9632-4573-8BA0-CA89F90AC56D}" destId="{FA1C0DD1-3541-4C30-870E-02C5C2AF9C89}" srcOrd="5" destOrd="0" parTransId="{393F2F4D-309E-4007-A87F-FA169A9896C0}" sibTransId="{AC249140-4F75-4059-9BAF-528A1BA2FC0E}"/>
    <dgm:cxn modelId="{04EFCFE1-D513-4C03-B404-1395E89D33C9}" type="presOf" srcId="{FA1C0DD1-3541-4C30-870E-02C5C2AF9C89}" destId="{F6B6FF7E-CA0D-427A-B167-2F6D7858A607}" srcOrd="0" destOrd="0" presId="urn:microsoft.com/office/officeart/2005/8/layout/bProcess4"/>
    <dgm:cxn modelId="{A497A4EC-F702-4630-AFE9-F9C94B03866E}" type="presOf" srcId="{CBE379B4-28AE-4DA1-83EA-D5F665FD352A}" destId="{AD07FE55-0860-44E6-87CA-8C8FC1C7947F}" srcOrd="0" destOrd="0" presId="urn:microsoft.com/office/officeart/2005/8/layout/bProcess4"/>
    <dgm:cxn modelId="{73551CF1-1703-4821-935C-7082010DB3FD}" type="presOf" srcId="{E987A6BC-56E9-4DC5-B9C2-507E443692C2}" destId="{94CCB2E0-5103-4DD7-9AF4-30603414E79A}" srcOrd="0" destOrd="0" presId="urn:microsoft.com/office/officeart/2005/8/layout/bProcess4"/>
    <dgm:cxn modelId="{9195A2FE-F0F2-4B70-B15B-8FA0722091B8}" type="presOf" srcId="{282729FC-6523-4C78-B1C3-041B6D68EE6D}" destId="{B4DBCB65-47B1-4BD4-AA30-A5696D07D686}" srcOrd="0" destOrd="0" presId="urn:microsoft.com/office/officeart/2005/8/layout/bProcess4"/>
    <dgm:cxn modelId="{DCAD2620-093D-45B5-B35D-5181786C55FA}" type="presParOf" srcId="{2DCC58A0-C371-4603-AF43-C221E168C69C}" destId="{80741ECD-0569-44AB-8EB9-E2D4DD15F389}" srcOrd="0" destOrd="0" presId="urn:microsoft.com/office/officeart/2005/8/layout/bProcess4"/>
    <dgm:cxn modelId="{9BF3FBB9-8220-446A-ACA2-F1B343AAB7B8}" type="presParOf" srcId="{80741ECD-0569-44AB-8EB9-E2D4DD15F389}" destId="{30BEEE45-C7C4-48BA-94E3-EEE21B68E7C6}" srcOrd="0" destOrd="0" presId="urn:microsoft.com/office/officeart/2005/8/layout/bProcess4"/>
    <dgm:cxn modelId="{E82C1387-E37A-45CC-AB2D-961DFDA02511}" type="presParOf" srcId="{80741ECD-0569-44AB-8EB9-E2D4DD15F389}" destId="{B4DBCB65-47B1-4BD4-AA30-A5696D07D686}" srcOrd="1" destOrd="0" presId="urn:microsoft.com/office/officeart/2005/8/layout/bProcess4"/>
    <dgm:cxn modelId="{8CAAB189-03D8-4C15-ABB9-55EFFE1986A7}" type="presParOf" srcId="{2DCC58A0-C371-4603-AF43-C221E168C69C}" destId="{CB8D5A51-5843-47F7-B6F2-5A8EF58F5939}" srcOrd="1" destOrd="0" presId="urn:microsoft.com/office/officeart/2005/8/layout/bProcess4"/>
    <dgm:cxn modelId="{F664CFDA-099D-4D57-B2E1-327F0E959D61}" type="presParOf" srcId="{2DCC58A0-C371-4603-AF43-C221E168C69C}" destId="{FA216F64-FF89-4907-BA4A-5B671007117A}" srcOrd="2" destOrd="0" presId="urn:microsoft.com/office/officeart/2005/8/layout/bProcess4"/>
    <dgm:cxn modelId="{572061AA-E239-42BA-AE59-24609F9F0A9D}" type="presParOf" srcId="{FA216F64-FF89-4907-BA4A-5B671007117A}" destId="{E25DB73B-5896-443A-9735-E08F45415C58}" srcOrd="0" destOrd="0" presId="urn:microsoft.com/office/officeart/2005/8/layout/bProcess4"/>
    <dgm:cxn modelId="{A65C1347-2CC3-4591-A465-D38721056CE3}" type="presParOf" srcId="{FA216F64-FF89-4907-BA4A-5B671007117A}" destId="{AE87777E-2DFD-4277-B026-CB2C49C5C2BF}" srcOrd="1" destOrd="0" presId="urn:microsoft.com/office/officeart/2005/8/layout/bProcess4"/>
    <dgm:cxn modelId="{62FCDA11-8C85-4826-801D-055ACBF1AB8E}" type="presParOf" srcId="{2DCC58A0-C371-4603-AF43-C221E168C69C}" destId="{AD07FE55-0860-44E6-87CA-8C8FC1C7947F}" srcOrd="3" destOrd="0" presId="urn:microsoft.com/office/officeart/2005/8/layout/bProcess4"/>
    <dgm:cxn modelId="{A9DB97B4-6A42-4EFB-B64B-2A89CAA65E06}" type="presParOf" srcId="{2DCC58A0-C371-4603-AF43-C221E168C69C}" destId="{9E7C3019-F19A-4FA6-93E0-005DA6F78253}" srcOrd="4" destOrd="0" presId="urn:microsoft.com/office/officeart/2005/8/layout/bProcess4"/>
    <dgm:cxn modelId="{0646EA30-8D24-4D6E-A777-41919F318B26}" type="presParOf" srcId="{9E7C3019-F19A-4FA6-93E0-005DA6F78253}" destId="{BDEC90CA-E0AE-4263-94C4-407A0E056C3F}" srcOrd="0" destOrd="0" presId="urn:microsoft.com/office/officeart/2005/8/layout/bProcess4"/>
    <dgm:cxn modelId="{68355730-BE7C-4136-9F98-377F650C2752}" type="presParOf" srcId="{9E7C3019-F19A-4FA6-93E0-005DA6F78253}" destId="{FB824B2D-FA86-477C-8AC8-4140A3937398}" srcOrd="1" destOrd="0" presId="urn:microsoft.com/office/officeart/2005/8/layout/bProcess4"/>
    <dgm:cxn modelId="{86314DEB-ACDD-4710-B236-C9C8DBA333B6}" type="presParOf" srcId="{2DCC58A0-C371-4603-AF43-C221E168C69C}" destId="{C21E4F4E-F8A2-4846-9A20-F93CBC1A964C}" srcOrd="5" destOrd="0" presId="urn:microsoft.com/office/officeart/2005/8/layout/bProcess4"/>
    <dgm:cxn modelId="{F3637704-D6D8-4803-867A-52CEDE6FF515}" type="presParOf" srcId="{2DCC58A0-C371-4603-AF43-C221E168C69C}" destId="{03CA5B02-222F-4989-BC7B-6ACF91A0DF50}" srcOrd="6" destOrd="0" presId="urn:microsoft.com/office/officeart/2005/8/layout/bProcess4"/>
    <dgm:cxn modelId="{E117C51A-EA8B-498F-B81F-A2D74F0AB91D}" type="presParOf" srcId="{03CA5B02-222F-4989-BC7B-6ACF91A0DF50}" destId="{5CD31052-477B-4DF6-82A6-3F8553A51AD0}" srcOrd="0" destOrd="0" presId="urn:microsoft.com/office/officeart/2005/8/layout/bProcess4"/>
    <dgm:cxn modelId="{6E723BF6-D93E-4AA1-AFF5-D1B659BB45CB}" type="presParOf" srcId="{03CA5B02-222F-4989-BC7B-6ACF91A0DF50}" destId="{B62A62FA-8319-4145-8926-B3E9396FDEF9}" srcOrd="1" destOrd="0" presId="urn:microsoft.com/office/officeart/2005/8/layout/bProcess4"/>
    <dgm:cxn modelId="{BF473DB5-254F-4B87-826D-DC0913F37D58}" type="presParOf" srcId="{2DCC58A0-C371-4603-AF43-C221E168C69C}" destId="{0195066E-9CF3-4345-A5D3-3E64511E3B9D}" srcOrd="7" destOrd="0" presId="urn:microsoft.com/office/officeart/2005/8/layout/bProcess4"/>
    <dgm:cxn modelId="{1E365158-7761-4172-B9A6-70909BD68FA4}" type="presParOf" srcId="{2DCC58A0-C371-4603-AF43-C221E168C69C}" destId="{432EFF99-1994-42B8-ACB2-16DC49072A36}" srcOrd="8" destOrd="0" presId="urn:microsoft.com/office/officeart/2005/8/layout/bProcess4"/>
    <dgm:cxn modelId="{F51CE2E3-2211-48AF-A1B2-35301AE750F8}" type="presParOf" srcId="{432EFF99-1994-42B8-ACB2-16DC49072A36}" destId="{091C86F8-30D8-4705-A98E-3A3F5F625DC3}" srcOrd="0" destOrd="0" presId="urn:microsoft.com/office/officeart/2005/8/layout/bProcess4"/>
    <dgm:cxn modelId="{2AE20898-B745-49AB-B3F8-9FCF4342F000}" type="presParOf" srcId="{432EFF99-1994-42B8-ACB2-16DC49072A36}" destId="{A0B44F3E-1A1D-4CF6-9F16-6328057F602F}" srcOrd="1" destOrd="0" presId="urn:microsoft.com/office/officeart/2005/8/layout/bProcess4"/>
    <dgm:cxn modelId="{C2E39797-7482-4B05-846B-286601453D46}" type="presParOf" srcId="{2DCC58A0-C371-4603-AF43-C221E168C69C}" destId="{366CEB79-6F2C-492D-BFCD-E1F2FBE6C2C2}" srcOrd="9" destOrd="0" presId="urn:microsoft.com/office/officeart/2005/8/layout/bProcess4"/>
    <dgm:cxn modelId="{021CD210-FF44-4E84-9E9E-92BF2F4A195D}" type="presParOf" srcId="{2DCC58A0-C371-4603-AF43-C221E168C69C}" destId="{28A26FDF-9C82-4222-946D-1870A29422F5}" srcOrd="10" destOrd="0" presId="urn:microsoft.com/office/officeart/2005/8/layout/bProcess4"/>
    <dgm:cxn modelId="{6E57E272-AE11-4D7C-8C76-C7BEC32B5C3F}" type="presParOf" srcId="{28A26FDF-9C82-4222-946D-1870A29422F5}" destId="{46B9BBAB-9533-4D0F-9585-8CEB99B6AE31}" srcOrd="0" destOrd="0" presId="urn:microsoft.com/office/officeart/2005/8/layout/bProcess4"/>
    <dgm:cxn modelId="{B83B7FFF-F277-48B2-BE83-AA66DF02D503}" type="presParOf" srcId="{28A26FDF-9C82-4222-946D-1870A29422F5}" destId="{F6B6FF7E-CA0D-427A-B167-2F6D7858A607}" srcOrd="1" destOrd="0" presId="urn:microsoft.com/office/officeart/2005/8/layout/bProcess4"/>
    <dgm:cxn modelId="{046EFCCD-F7A9-489C-9949-2C612DA5C3CF}" type="presParOf" srcId="{2DCC58A0-C371-4603-AF43-C221E168C69C}" destId="{C923EF35-9B7B-4825-99E6-603ACBDC40CB}" srcOrd="11" destOrd="0" presId="urn:microsoft.com/office/officeart/2005/8/layout/bProcess4"/>
    <dgm:cxn modelId="{3ECA68C9-A523-41A4-A868-54066743BCFA}" type="presParOf" srcId="{2DCC58A0-C371-4603-AF43-C221E168C69C}" destId="{F98EDCA1-D6E9-432D-A127-D75343DBCB89}" srcOrd="12" destOrd="0" presId="urn:microsoft.com/office/officeart/2005/8/layout/bProcess4"/>
    <dgm:cxn modelId="{F267430A-3742-4587-85FC-2A5B79D7491F}" type="presParOf" srcId="{F98EDCA1-D6E9-432D-A127-D75343DBCB89}" destId="{AB36810A-2996-4B51-A9BB-B424EF415987}" srcOrd="0" destOrd="0" presId="urn:microsoft.com/office/officeart/2005/8/layout/bProcess4"/>
    <dgm:cxn modelId="{5F37359E-10A3-41C9-99A2-295FDB7C9F53}" type="presParOf" srcId="{F98EDCA1-D6E9-432D-A127-D75343DBCB89}" destId="{181733E8-D444-4BE2-AD2D-DB54DB33DB4C}" srcOrd="1" destOrd="0" presId="urn:microsoft.com/office/officeart/2005/8/layout/bProcess4"/>
    <dgm:cxn modelId="{CAC3A6BD-3EE5-4864-9584-DD118792B994}" type="presParOf" srcId="{2DCC58A0-C371-4603-AF43-C221E168C69C}" destId="{E20012BC-A7DE-4B8C-84F4-E70D720E73FF}" srcOrd="13" destOrd="0" presId="urn:microsoft.com/office/officeart/2005/8/layout/bProcess4"/>
    <dgm:cxn modelId="{306C19D9-D53E-41EF-A044-1052B824DBC3}" type="presParOf" srcId="{2DCC58A0-C371-4603-AF43-C221E168C69C}" destId="{8786FF63-2EE5-4617-B773-6B737FA3970B}" srcOrd="14" destOrd="0" presId="urn:microsoft.com/office/officeart/2005/8/layout/bProcess4"/>
    <dgm:cxn modelId="{08A2CD74-FB25-4FDD-AFEA-6993EB4FDA7D}" type="presParOf" srcId="{8786FF63-2EE5-4617-B773-6B737FA3970B}" destId="{85B07132-2666-4412-83BF-A86436413D73}" srcOrd="0" destOrd="0" presId="urn:microsoft.com/office/officeart/2005/8/layout/bProcess4"/>
    <dgm:cxn modelId="{3B10EF55-1662-4EB7-B7E6-CFC05306F659}" type="presParOf" srcId="{8786FF63-2EE5-4617-B773-6B737FA3970B}" destId="{270AFF06-8091-4D0C-B77C-19081AE1EE3F}" srcOrd="1" destOrd="0" presId="urn:microsoft.com/office/officeart/2005/8/layout/bProcess4"/>
    <dgm:cxn modelId="{CEE227FF-4329-46F5-BF2F-C2135CDBBF9C}" type="presParOf" srcId="{2DCC58A0-C371-4603-AF43-C221E168C69C}" destId="{B4211045-6D48-4C27-B6C1-C08261323659}" srcOrd="15" destOrd="0" presId="urn:microsoft.com/office/officeart/2005/8/layout/bProcess4"/>
    <dgm:cxn modelId="{B7BDE523-70A3-4471-BCF9-6BC1F9549620}" type="presParOf" srcId="{2DCC58A0-C371-4603-AF43-C221E168C69C}" destId="{62DDB37F-F458-440D-8F4B-2CFA8177BB64}" srcOrd="16" destOrd="0" presId="urn:microsoft.com/office/officeart/2005/8/layout/bProcess4"/>
    <dgm:cxn modelId="{EBC75FBE-22E9-47C2-A8F9-B0D4022E50EA}" type="presParOf" srcId="{62DDB37F-F458-440D-8F4B-2CFA8177BB64}" destId="{876D6FDB-2609-4EC3-9028-A2D46D4D1DAD}" srcOrd="0" destOrd="0" presId="urn:microsoft.com/office/officeart/2005/8/layout/bProcess4"/>
    <dgm:cxn modelId="{A6315D57-FC27-46BC-A58B-E3DE8175AC1B}" type="presParOf" srcId="{62DDB37F-F458-440D-8F4B-2CFA8177BB64}" destId="{94CCB2E0-5103-4DD7-9AF4-30603414E79A}" srcOrd="1" destOrd="0" presId="urn:microsoft.com/office/officeart/2005/8/layout/bProcess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8D5A51-5843-47F7-B6F2-5A8EF58F5939}">
      <dsp:nvSpPr>
        <dsp:cNvPr id="0" name=""/>
        <dsp:cNvSpPr/>
      </dsp:nvSpPr>
      <dsp:spPr>
        <a:xfrm rot="5400000">
          <a:off x="-194228" y="102923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DBCB65-47B1-4BD4-AA30-A5696D07D686}">
      <dsp:nvSpPr>
        <dsp:cNvPr id="0" name=""/>
        <dsp:cNvSpPr/>
      </dsp:nvSpPr>
      <dsp:spPr>
        <a:xfrm>
          <a:off x="173271" y="1448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工業系短大を卒業</a:t>
          </a:r>
        </a:p>
      </dsp:txBody>
      <dsp:txXfrm>
        <a:off x="211121" y="39298"/>
        <a:ext cx="2078140" cy="1216604"/>
      </dsp:txXfrm>
    </dsp:sp>
    <dsp:sp modelId="{AD07FE55-0860-44E6-87CA-8C8FC1C7947F}">
      <dsp:nvSpPr>
        <dsp:cNvPr id="0" name=""/>
        <dsp:cNvSpPr/>
      </dsp:nvSpPr>
      <dsp:spPr>
        <a:xfrm rot="5400000">
          <a:off x="-194228" y="264461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7777E-2DFD-4277-B026-CB2C49C5C2BF}">
      <dsp:nvSpPr>
        <dsp:cNvPr id="0" name=""/>
        <dsp:cNvSpPr/>
      </dsp:nvSpPr>
      <dsp:spPr>
        <a:xfrm>
          <a:off x="173271" y="161682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5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フリーター</a:t>
          </a:r>
          <a:r>
            <a:rPr kumimoji="1" lang="en-US" altLang="ja-JP" sz="15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(</a:t>
          </a:r>
          <a:r>
            <a:rPr kumimoji="1" lang="ja-JP" altLang="en-US" sz="15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ゲームセンター・カー用品店など）</a:t>
          </a:r>
          <a:endParaRPr kumimoji="1" lang="en-US" altLang="ja-JP" sz="15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5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5</a:t>
          </a:r>
          <a:r>
            <a:rPr kumimoji="1" lang="ja-JP" altLang="en-US" sz="15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年くらい</a:t>
          </a:r>
        </a:p>
      </dsp:txBody>
      <dsp:txXfrm>
        <a:off x="211121" y="1654679"/>
        <a:ext cx="2078140" cy="1216604"/>
      </dsp:txXfrm>
    </dsp:sp>
    <dsp:sp modelId="{C21E4F4E-F8A2-4846-9A20-F93CBC1A964C}">
      <dsp:nvSpPr>
        <dsp:cNvPr id="0" name=""/>
        <dsp:cNvSpPr/>
      </dsp:nvSpPr>
      <dsp:spPr>
        <a:xfrm rot="1744">
          <a:off x="613461" y="3453029"/>
          <a:ext cx="2855186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824B2D-FA86-477C-8AC8-4140A3937398}">
      <dsp:nvSpPr>
        <dsp:cNvPr id="0" name=""/>
        <dsp:cNvSpPr/>
      </dsp:nvSpPr>
      <dsp:spPr>
        <a:xfrm>
          <a:off x="173271" y="323220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自動車整備士</a:t>
          </a:r>
          <a:r>
            <a:rPr kumimoji="1" lang="en-US" altLang="ja-JP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2</a:t>
          </a: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級取得</a:t>
          </a:r>
          <a:endParaRPr kumimoji="1" lang="en-US" altLang="ja-JP" sz="24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sp:txBody>
      <dsp:txXfrm>
        <a:off x="211121" y="3270059"/>
        <a:ext cx="2078140" cy="1216604"/>
      </dsp:txXfrm>
    </dsp:sp>
    <dsp:sp modelId="{0195066E-9CF3-4345-A5D3-3E64511E3B9D}">
      <dsp:nvSpPr>
        <dsp:cNvPr id="0" name=""/>
        <dsp:cNvSpPr/>
      </dsp:nvSpPr>
      <dsp:spPr>
        <a:xfrm rot="16200000">
          <a:off x="2669655" y="2645338"/>
          <a:ext cx="1607407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A62FA-8319-4145-8926-B3E9396FDEF9}">
      <dsp:nvSpPr>
        <dsp:cNvPr id="0" name=""/>
        <dsp:cNvSpPr/>
      </dsp:nvSpPr>
      <dsp:spPr>
        <a:xfrm>
          <a:off x="3037879" y="3233658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バイクショップ勤務</a:t>
          </a:r>
          <a:endParaRPr kumimoji="1" lang="en-US" altLang="ja-JP" sz="18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3</a:t>
          </a: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  <a:endParaRPr kumimoji="1" lang="en-US" altLang="ja-JP" sz="24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sp:txBody>
      <dsp:txXfrm>
        <a:off x="3075729" y="3271508"/>
        <a:ext cx="2078140" cy="1216604"/>
      </dsp:txXfrm>
    </dsp:sp>
    <dsp:sp modelId="{366CEB79-6F2C-492D-BFCD-E1F2FBE6C2C2}">
      <dsp:nvSpPr>
        <dsp:cNvPr id="0" name=""/>
        <dsp:cNvSpPr/>
      </dsp:nvSpPr>
      <dsp:spPr>
        <a:xfrm rot="16200000">
          <a:off x="2670379" y="102923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B44F3E-1A1D-4CF6-9F16-6328057F602F}">
      <dsp:nvSpPr>
        <dsp:cNvPr id="0" name=""/>
        <dsp:cNvSpPr/>
      </dsp:nvSpPr>
      <dsp:spPr>
        <a:xfrm>
          <a:off x="3037879" y="161682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2004</a:t>
          </a:r>
          <a:r>
            <a:rPr kumimoji="1" lang="ja-JP" altLang="en-US" sz="20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  <a:endParaRPr kumimoji="1" lang="en-US" altLang="ja-JP" sz="20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深谷市に採用される</a:t>
          </a:r>
        </a:p>
      </dsp:txBody>
      <dsp:txXfrm>
        <a:off x="3075729" y="1654679"/>
        <a:ext cx="2078140" cy="1216604"/>
      </dsp:txXfrm>
    </dsp:sp>
    <dsp:sp modelId="{C923EF35-9B7B-4825-99E6-603ACBDC40CB}">
      <dsp:nvSpPr>
        <dsp:cNvPr id="0" name=""/>
        <dsp:cNvSpPr/>
      </dsp:nvSpPr>
      <dsp:spPr>
        <a:xfrm>
          <a:off x="3478069" y="221543"/>
          <a:ext cx="2855186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B6FF7E-CA0D-427A-B167-2F6D7858A607}">
      <dsp:nvSpPr>
        <dsp:cNvPr id="0" name=""/>
        <dsp:cNvSpPr/>
      </dsp:nvSpPr>
      <dsp:spPr>
        <a:xfrm>
          <a:off x="3037879" y="1448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保険年金課</a:t>
          </a:r>
          <a:endParaRPr kumimoji="1" lang="en-US" altLang="ja-JP" sz="24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3</a:t>
          </a: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</a:p>
      </dsp:txBody>
      <dsp:txXfrm>
        <a:off x="3075729" y="39298"/>
        <a:ext cx="2078140" cy="1216604"/>
      </dsp:txXfrm>
    </dsp:sp>
    <dsp:sp modelId="{E20012BC-A7DE-4B8C-84F4-E70D720E73FF}">
      <dsp:nvSpPr>
        <dsp:cNvPr id="0" name=""/>
        <dsp:cNvSpPr/>
      </dsp:nvSpPr>
      <dsp:spPr>
        <a:xfrm rot="5400000">
          <a:off x="5534987" y="102923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1733E8-D444-4BE2-AD2D-DB54DB33DB4C}">
      <dsp:nvSpPr>
        <dsp:cNvPr id="0" name=""/>
        <dsp:cNvSpPr/>
      </dsp:nvSpPr>
      <dsp:spPr>
        <a:xfrm>
          <a:off x="5902487" y="1448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農業振興課</a:t>
          </a:r>
          <a:endParaRPr kumimoji="1" lang="en-US" altLang="ja-JP" sz="24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5</a:t>
          </a: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  <a:endParaRPr kumimoji="1" lang="ja-JP" altLang="en-US" sz="15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sp:txBody>
      <dsp:txXfrm>
        <a:off x="5940337" y="39298"/>
        <a:ext cx="2078140" cy="1216604"/>
      </dsp:txXfrm>
    </dsp:sp>
    <dsp:sp modelId="{B4211045-6D48-4C27-B6C1-C08261323659}">
      <dsp:nvSpPr>
        <dsp:cNvPr id="0" name=""/>
        <dsp:cNvSpPr/>
      </dsp:nvSpPr>
      <dsp:spPr>
        <a:xfrm rot="5400000">
          <a:off x="5534987" y="264461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0AFF06-8091-4D0C-B77C-19081AE1EE3F}">
      <dsp:nvSpPr>
        <dsp:cNvPr id="0" name=""/>
        <dsp:cNvSpPr/>
      </dsp:nvSpPr>
      <dsp:spPr>
        <a:xfrm>
          <a:off x="5902487" y="161682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情報システム課</a:t>
          </a:r>
          <a:endParaRPr kumimoji="1" lang="en-US" altLang="ja-JP" sz="20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0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7</a:t>
          </a:r>
          <a:r>
            <a:rPr kumimoji="1" lang="ja-JP" altLang="en-US" sz="20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</a:t>
          </a:r>
        </a:p>
      </dsp:txBody>
      <dsp:txXfrm>
        <a:off x="5940337" y="1654679"/>
        <a:ext cx="2078140" cy="1216604"/>
      </dsp:txXfrm>
    </dsp:sp>
    <dsp:sp modelId="{94CCB2E0-5103-4DD7-9AF4-30603414E79A}">
      <dsp:nvSpPr>
        <dsp:cNvPr id="0" name=""/>
        <dsp:cNvSpPr/>
      </dsp:nvSpPr>
      <dsp:spPr>
        <a:xfrm>
          <a:off x="5902487" y="3232209"/>
          <a:ext cx="2153840" cy="12923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ＩＣＴ推進室</a:t>
          </a:r>
          <a:endParaRPr kumimoji="1" lang="en-US" altLang="ja-JP" sz="24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1</a:t>
          </a:r>
          <a:r>
            <a:rPr kumimoji="1" lang="ja-JP" altLang="en-US" sz="2400" kern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rPr>
            <a:t>年目</a:t>
          </a:r>
          <a:endParaRPr kumimoji="1" lang="en-US" altLang="ja-JP" sz="2400" kern="1200" dirty="0">
            <a:latin typeface="UD デジタル 教科書体 NK-B" panose="02020700000000000000" pitchFamily="18" charset="-128"/>
            <a:ea typeface="UD デジタル 教科書体 NK-B" panose="02020700000000000000" pitchFamily="18" charset="-128"/>
          </a:endParaRPr>
        </a:p>
      </dsp:txBody>
      <dsp:txXfrm>
        <a:off x="5940337" y="3270059"/>
        <a:ext cx="2078140" cy="1216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18831" cy="495029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6" y="3"/>
            <a:ext cx="2918831" cy="495029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r">
              <a:defRPr sz="1200"/>
            </a:lvl1pPr>
          </a:lstStyle>
          <a:p>
            <a:fld id="{8B3EE232-AC98-430B-8D82-09EB31AA0744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371286"/>
            <a:ext cx="2918831" cy="495028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6" y="9371286"/>
            <a:ext cx="2918831" cy="495028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r">
              <a:defRPr sz="1200"/>
            </a:lvl1pPr>
          </a:lstStyle>
          <a:p>
            <a:fld id="{F3F4BCE5-B1C0-4E5F-BF05-2696853A83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48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18831" cy="495029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6" y="3"/>
            <a:ext cx="2918831" cy="495029"/>
          </a:xfrm>
          <a:prstGeom prst="rect">
            <a:avLst/>
          </a:prstGeom>
        </p:spPr>
        <p:txBody>
          <a:bodyPr vert="horz" lIns="90632" tIns="45314" rIns="90632" bIns="45314" rtlCol="0"/>
          <a:lstStyle>
            <a:lvl1pPr algn="r">
              <a:defRPr sz="1200"/>
            </a:lvl1pPr>
          </a:lstStyle>
          <a:p>
            <a:fld id="{5663F480-B9AF-49E1-8310-60C4BF554CD5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3488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2" tIns="45314" rIns="90632" bIns="453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0"/>
          </a:xfrm>
          <a:prstGeom prst="rect">
            <a:avLst/>
          </a:prstGeom>
        </p:spPr>
        <p:txBody>
          <a:bodyPr vert="horz" lIns="90632" tIns="45314" rIns="90632" bIns="4531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371286"/>
            <a:ext cx="2918831" cy="495028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6" y="9371286"/>
            <a:ext cx="2918831" cy="495028"/>
          </a:xfrm>
          <a:prstGeom prst="rect">
            <a:avLst/>
          </a:prstGeom>
        </p:spPr>
        <p:txBody>
          <a:bodyPr vert="horz" lIns="90632" tIns="45314" rIns="90632" bIns="45314" rtlCol="0" anchor="b"/>
          <a:lstStyle>
            <a:lvl1pPr algn="r">
              <a:defRPr sz="1200"/>
            </a:lvl1pPr>
          </a:lstStyle>
          <a:p>
            <a:fld id="{107A6887-084F-4C0D-957E-4C58E9B2F3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015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C103-822F-4ED0-8E59-4375D3BBD6B1}" type="datetime1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23AD6-765F-4223-B54D-75C40B9C4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580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pixabay.com/ja/%E7%96%91%E5%95%8F%E7%AC%A6-%E8%B3%AA%E5%95%8F-%E5%BF%9C%E7%AD%94-%E6%A4%9C%E7%B4%A2%E3%82%A8%E3%83%B3%E3%82%B8%E3%83%B3-%E3%82%B7%E3%83%B3%E3%83%9C%E3%83%AB-%E6%96%87%E5%AD%97-%E8%A6%81%E6%B1%82-1019922/" TargetMode="External"/><Relationship Id="rId5" Type="http://schemas.openxmlformats.org/officeDocument/2006/relationships/image" Target="../media/image17.jpg"/><Relationship Id="rId4" Type="http://schemas.openxmlformats.org/officeDocument/2006/relationships/hyperlink" Target="https://pixabay.com/en/key-solution-response-access-102000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pixabay.com/en/personal-group-silhouettes-man-94196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pixabay.com/en/chance-new-new-beginning-live-new-717501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pixabay.com/en/chance-new-new-beginning-live-new-717501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769A48D-84B8-47A8-BB1C-00AA596659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874110" y="663103"/>
            <a:ext cx="9755187" cy="2113405"/>
          </a:xfrm>
        </p:spPr>
        <p:txBody>
          <a:bodyPr>
            <a:normAutofit/>
          </a:bodyPr>
          <a:lstStyle/>
          <a:p>
            <a:pPr algn="l"/>
            <a:r>
              <a:rPr kumimoji="1" lang="ja-JP" altLang="en-US" sz="4400" cap="none" dirty="0"/>
              <a:t>「ふかや</a:t>
            </a:r>
            <a:r>
              <a:rPr kumimoji="1" lang="en-US" altLang="ja-JP" sz="4400" cap="none" dirty="0"/>
              <a:t>Map</a:t>
            </a:r>
            <a:r>
              <a:rPr kumimoji="1" lang="ja-JP" altLang="en-US" sz="4400" cap="none" dirty="0"/>
              <a:t>」を活用した</a:t>
            </a:r>
            <a:br>
              <a:rPr kumimoji="1" lang="en-US" altLang="ja-JP" sz="4400" cap="none" dirty="0"/>
            </a:br>
            <a:r>
              <a:rPr lang="ja-JP" altLang="en-US" sz="6000" cap="none" dirty="0"/>
              <a:t>オープンデータ</a:t>
            </a:r>
            <a:br>
              <a:rPr lang="en-US" altLang="ja-JP" sz="3600" cap="none" dirty="0"/>
            </a:br>
            <a:endParaRPr kumimoji="1" lang="ja-JP" altLang="en-US" sz="3600" cap="none" dirty="0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ECD22A12-C6A9-4A40-9A9E-92C78C019E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3678120" y="2955885"/>
            <a:ext cx="6993584" cy="1730924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ja-JP" sz="2400" dirty="0">
                <a:solidFill>
                  <a:schemeClr val="tx1"/>
                </a:solidFill>
              </a:rPr>
              <a:t>2019</a:t>
            </a:r>
            <a:r>
              <a:rPr lang="ja-JP" altLang="en-US" sz="2400" dirty="0">
                <a:solidFill>
                  <a:schemeClr val="tx1"/>
                </a:solidFill>
              </a:rPr>
              <a:t>年</a:t>
            </a:r>
            <a:r>
              <a:rPr lang="en-US" altLang="ja-JP" sz="2400" dirty="0">
                <a:solidFill>
                  <a:schemeClr val="tx1"/>
                </a:solidFill>
              </a:rPr>
              <a:t>7</a:t>
            </a:r>
            <a:r>
              <a:rPr lang="ja-JP" altLang="en-US" sz="2400" dirty="0">
                <a:solidFill>
                  <a:schemeClr val="tx1"/>
                </a:solidFill>
              </a:rPr>
              <a:t>月</a:t>
            </a:r>
            <a:r>
              <a:rPr lang="en-US" altLang="ja-JP" sz="2400" dirty="0">
                <a:solidFill>
                  <a:schemeClr val="tx1"/>
                </a:solidFill>
              </a:rPr>
              <a:t>18</a:t>
            </a:r>
            <a:r>
              <a:rPr lang="ja-JP" altLang="en-US" sz="2400" dirty="0">
                <a:solidFill>
                  <a:schemeClr val="tx1"/>
                </a:solidFill>
              </a:rPr>
              <a:t>日　埼玉県県民健康センター</a:t>
            </a:r>
            <a:endParaRPr lang="en-US" altLang="ja-JP" sz="24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ja-JP" altLang="en-US" sz="2400" dirty="0">
                <a:solidFill>
                  <a:schemeClr val="tx1"/>
                </a:solidFill>
              </a:rPr>
              <a:t>深谷市　企画財政部　</a:t>
            </a:r>
            <a:r>
              <a:rPr lang="en-US" altLang="ja-JP" sz="2400" dirty="0">
                <a:solidFill>
                  <a:schemeClr val="tx1"/>
                </a:solidFill>
              </a:rPr>
              <a:t>ICT</a:t>
            </a:r>
            <a:r>
              <a:rPr lang="ja-JP" altLang="en-US" sz="2400" dirty="0">
                <a:solidFill>
                  <a:schemeClr val="tx1"/>
                </a:solidFill>
              </a:rPr>
              <a:t>推進室</a:t>
            </a:r>
            <a:endParaRPr lang="en-US" altLang="ja-JP" sz="24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ja-JP" altLang="en-US" sz="2400" dirty="0">
                <a:solidFill>
                  <a:schemeClr val="tx1"/>
                </a:solidFill>
              </a:rPr>
              <a:t>主査　斉藤　理栄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292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B1AC45A-F9B7-4D03-9EC3-BA0410EE64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2134" y="1"/>
            <a:ext cx="11721533" cy="398062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2D62A46-40AA-4485-A9C8-F314051D4C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737243" y="129057"/>
            <a:ext cx="3980623" cy="3980623"/>
          </a:xfrm>
          <a:prstGeom prst="rect">
            <a:avLst/>
          </a:prstGeom>
          <a:ln>
            <a:noFill/>
          </a:ln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22766E9-9B81-43CD-811B-20EC2BC683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0" y="208133"/>
            <a:ext cx="3980622" cy="3980622"/>
          </a:xfrm>
          <a:prstGeom prst="rect">
            <a:avLst/>
          </a:prstGeom>
          <a:ln>
            <a:noFill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851FC3B-CE9A-4567-83E2-E185C75C4F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2134" y="4109680"/>
            <a:ext cx="11730000" cy="2299058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8CC2AEB-9692-4260-8711-739E54B02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4267829"/>
            <a:ext cx="3373149" cy="1608035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最後に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8C1DE0-7910-44C7-98DC-DAE325EB5B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193259"/>
            <a:ext cx="5519818" cy="16080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400" u="sng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本発表に関する問い合わせ先</a:t>
            </a:r>
            <a:endParaRPr lang="en-US" altLang="ja-JP" sz="2400" u="sng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0" indent="0">
              <a:buNone/>
            </a:pPr>
            <a:r>
              <a:rPr kumimoji="1" lang="ja-JP" altLang="en-US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深谷市企画財政部</a:t>
            </a:r>
            <a:r>
              <a:rPr kumimoji="1" lang="en-US" altLang="ja-JP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ICT</a:t>
            </a:r>
            <a:r>
              <a:rPr kumimoji="1" lang="ja-JP" altLang="en-US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推進室　斉藤まで</a:t>
            </a:r>
            <a:endParaRPr kumimoji="1" lang="en-US" altLang="ja-JP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電話　</a:t>
            </a:r>
            <a:r>
              <a:rPr kumimoji="1" lang="en-US" altLang="ja-JP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048-574-8563</a:t>
            </a:r>
            <a:r>
              <a:rPr kumimoji="1" lang="ja-JP" altLang="en-US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（直通）</a:t>
            </a:r>
            <a:endParaRPr kumimoji="1" lang="en-US" altLang="ja-JP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A7852996-6784-4600-AFCA-2F423F4F5A7D}"/>
              </a:ext>
            </a:extLst>
          </p:cNvPr>
          <p:cNvSpPr/>
          <p:nvPr/>
        </p:nvSpPr>
        <p:spPr>
          <a:xfrm>
            <a:off x="2655371" y="351538"/>
            <a:ext cx="4307404" cy="1127760"/>
          </a:xfrm>
          <a:prstGeom prst="wedgeRoundRectCallout">
            <a:avLst>
              <a:gd name="adj1" fmla="val -54143"/>
              <a:gd name="adj2" fmla="val 506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ｵｰﾌﾟﾝﾃﾞｰﾀを始めたいけど．．．</a:t>
            </a:r>
            <a:endParaRPr kumimoji="1" lang="en-US" altLang="ja-JP" sz="20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</a:rPr>
              <a:t>どうしたらいいかわからない？</a:t>
            </a: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293D9BE3-B666-4730-83B8-2C9DD0AE7F64}"/>
              </a:ext>
            </a:extLst>
          </p:cNvPr>
          <p:cNvSpPr/>
          <p:nvPr/>
        </p:nvSpPr>
        <p:spPr>
          <a:xfrm>
            <a:off x="3469890" y="1758929"/>
            <a:ext cx="5112135" cy="2136796"/>
          </a:xfrm>
          <a:prstGeom prst="wedgeRoundRectCallout">
            <a:avLst>
              <a:gd name="adj1" fmla="val 52855"/>
              <a:gd name="adj2" fmla="val -6477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あなたが始めればいいんです。</a:t>
            </a:r>
            <a:endParaRPr kumimoji="1" lang="en-US" altLang="ja-JP" sz="2400" dirty="0">
              <a:solidFill>
                <a:schemeClr val="tx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役職は関係ありません。</a:t>
            </a:r>
            <a:endParaRPr kumimoji="1" lang="en-US" altLang="ja-JP" sz="2400" dirty="0">
              <a:solidFill>
                <a:schemeClr val="tx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まずは、</a:t>
            </a:r>
            <a:endParaRPr kumimoji="1" lang="en-US" altLang="ja-JP" sz="2400" dirty="0">
              <a:solidFill>
                <a:schemeClr val="tx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やりたいと言葉に出すことから始めてみませんか。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37726E4-B51F-418C-A387-804CFC64D6ED}"/>
              </a:ext>
            </a:extLst>
          </p:cNvPr>
          <p:cNvSpPr txBox="1"/>
          <p:nvPr/>
        </p:nvSpPr>
        <p:spPr>
          <a:xfrm>
            <a:off x="6096000" y="5811396"/>
            <a:ext cx="45997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joho@city.fukaya.saitama.jp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62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8C74BF0-5A82-436C-B00C-CF496F2F7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9811" y="304807"/>
            <a:ext cx="1701887" cy="1606633"/>
          </a:xfrm>
          <a:prstGeom prst="rect">
            <a:avLst/>
          </a:prstGeom>
        </p:spPr>
      </p:pic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4843790"/>
              </p:ext>
            </p:extLst>
          </p:nvPr>
        </p:nvGraphicFramePr>
        <p:xfrm>
          <a:off x="852202" y="684039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5253521-FBE8-4DB5-B2BE-F47FC324507C}"/>
              </a:ext>
            </a:extLst>
          </p:cNvPr>
          <p:cNvSpPr txBox="1"/>
          <p:nvPr/>
        </p:nvSpPr>
        <p:spPr>
          <a:xfrm>
            <a:off x="9900352" y="1911440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bg1"/>
                </a:solidFill>
                <a:highlight>
                  <a:srgbClr val="008000"/>
                </a:highlight>
                <a:latin typeface="+mj-ea"/>
                <a:ea typeface="+mj-ea"/>
              </a:rPr>
              <a:t>Rie Saito</a:t>
            </a:r>
            <a:r>
              <a:rPr kumimoji="1" lang="en-US" altLang="ja-JP" sz="20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kumimoji="1" lang="en-US" altLang="ja-JP" sz="2000" b="1" dirty="0">
                <a:solidFill>
                  <a:schemeClr val="bg1"/>
                </a:solidFill>
                <a:highlight>
                  <a:srgbClr val="008000"/>
                </a:highlight>
                <a:latin typeface="+mj-ea"/>
                <a:ea typeface="+mj-ea"/>
              </a:rPr>
              <a:t>  </a:t>
            </a:r>
            <a:endParaRPr kumimoji="1" lang="ja-JP" altLang="en-US" sz="2000" b="1" dirty="0">
              <a:solidFill>
                <a:schemeClr val="bg1"/>
              </a:solidFill>
              <a:highlight>
                <a:srgbClr val="008000"/>
              </a:highlight>
              <a:latin typeface="+mj-ea"/>
              <a:ea typeface="+mj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A341E1-F27E-49E7-9765-5A44E9B4AEE2}"/>
              </a:ext>
            </a:extLst>
          </p:cNvPr>
          <p:cNvSpPr/>
          <p:nvPr/>
        </p:nvSpPr>
        <p:spPr>
          <a:xfrm>
            <a:off x="9380879" y="3439305"/>
            <a:ext cx="2139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ja-JP" altLang="en-US" sz="3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私のこと</a:t>
            </a:r>
            <a:endParaRPr lang="ja-JP" altLang="en-US" sz="36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1094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54915C5-707B-4B29-9E6B-116367F841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070191" cy="6858000"/>
          </a:xfrm>
          <a:custGeom>
            <a:avLst/>
            <a:gdLst>
              <a:gd name="connsiteX0" fmla="*/ 1 w 4061802"/>
              <a:gd name="connsiteY0" fmla="*/ 0 h 6858000"/>
              <a:gd name="connsiteX1" fmla="*/ 4059081 w 4061802"/>
              <a:gd name="connsiteY1" fmla="*/ 0 h 6858000"/>
              <a:gd name="connsiteX2" fmla="*/ 4059081 w 4061802"/>
              <a:gd name="connsiteY2" fmla="*/ 2339825 h 6858000"/>
              <a:gd name="connsiteX3" fmla="*/ 4061802 w 4061802"/>
              <a:gd name="connsiteY3" fmla="*/ 2339683 h 6858000"/>
              <a:gd name="connsiteX4" fmla="*/ 4061802 w 4061802"/>
              <a:gd name="connsiteY4" fmla="*/ 3776054 h 6858000"/>
              <a:gd name="connsiteX5" fmla="*/ 4059081 w 4061802"/>
              <a:gd name="connsiteY5" fmla="*/ 3776199 h 6858000"/>
              <a:gd name="connsiteX6" fmla="*/ 4059081 w 4061802"/>
              <a:gd name="connsiteY6" fmla="*/ 6858000 h 6858000"/>
              <a:gd name="connsiteX7" fmla="*/ 1 w 4061802"/>
              <a:gd name="connsiteY7" fmla="*/ 6858000 h 6858000"/>
              <a:gd name="connsiteX8" fmla="*/ 1 w 4061802"/>
              <a:gd name="connsiteY8" fmla="*/ 3992604 h 6858000"/>
              <a:gd name="connsiteX9" fmla="*/ 0 w 4061802"/>
              <a:gd name="connsiteY9" fmla="*/ 3992604 h 6858000"/>
              <a:gd name="connsiteX10" fmla="*/ 0 w 4061802"/>
              <a:gd name="connsiteY10" fmla="*/ 2552279 h 6858000"/>
              <a:gd name="connsiteX11" fmla="*/ 1 w 4061802"/>
              <a:gd name="connsiteY11" fmla="*/ 25522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1802" h="6858000">
                <a:moveTo>
                  <a:pt x="1" y="0"/>
                </a:moveTo>
                <a:lnTo>
                  <a:pt x="4059081" y="0"/>
                </a:lnTo>
                <a:lnTo>
                  <a:pt x="4059081" y="2339825"/>
                </a:lnTo>
                <a:lnTo>
                  <a:pt x="4061802" y="2339683"/>
                </a:lnTo>
                <a:lnTo>
                  <a:pt x="4061802" y="3776054"/>
                </a:lnTo>
                <a:lnTo>
                  <a:pt x="4059081" y="3776199"/>
                </a:lnTo>
                <a:lnTo>
                  <a:pt x="4059081" y="6858000"/>
                </a:lnTo>
                <a:lnTo>
                  <a:pt x="1" y="6858000"/>
                </a:lnTo>
                <a:lnTo>
                  <a:pt x="1" y="3992604"/>
                </a:lnTo>
                <a:lnTo>
                  <a:pt x="0" y="3992604"/>
                </a:lnTo>
                <a:lnTo>
                  <a:pt x="0" y="2552279"/>
                </a:lnTo>
                <a:lnTo>
                  <a:pt x="1" y="255227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36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97BE29E-FDA0-4718-A372-BF65A1591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226122"/>
            <a:ext cx="3054268" cy="4405756"/>
          </a:xfrm>
        </p:spPr>
        <p:txBody>
          <a:bodyPr anchor="ctr">
            <a:normAutofit/>
          </a:bodyPr>
          <a:lstStyle/>
          <a:p>
            <a:r>
              <a:rPr kumimoji="1" lang="ja-JP" altLang="en-US" sz="3600" dirty="0">
                <a:solidFill>
                  <a:srgbClr val="FFFFFF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今日</a:t>
            </a:r>
            <a:r>
              <a:rPr kumimoji="1" lang="ja-JP" altLang="en-US" sz="2400" dirty="0">
                <a:solidFill>
                  <a:srgbClr val="FFFFFF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の</a:t>
            </a:r>
            <a:r>
              <a:rPr kumimoji="1" lang="ja-JP" altLang="en-US" sz="3600" dirty="0">
                <a:solidFill>
                  <a:srgbClr val="FFFFFF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流れ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B8E032-9914-4C00-B51A-C2DA16271D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21733" cy="6858000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43B4841E-E6B6-48C3-BA02-F73659C6DA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1802" y="1"/>
            <a:ext cx="8130198" cy="6857999"/>
          </a:xfrm>
          <a:custGeom>
            <a:avLst/>
            <a:gdLst>
              <a:gd name="connsiteX0" fmla="*/ 0 w 8130198"/>
              <a:gd name="connsiteY0" fmla="*/ 0 h 6857999"/>
              <a:gd name="connsiteX1" fmla="*/ 7241014 w 8130198"/>
              <a:gd name="connsiteY1" fmla="*/ 0 h 6857999"/>
              <a:gd name="connsiteX2" fmla="*/ 8130198 w 8130198"/>
              <a:gd name="connsiteY2" fmla="*/ 0 h 6857999"/>
              <a:gd name="connsiteX3" fmla="*/ 8130198 w 8130198"/>
              <a:gd name="connsiteY3" fmla="*/ 6857999 h 6857999"/>
              <a:gd name="connsiteX4" fmla="*/ 0 w 8130198"/>
              <a:gd name="connsiteY4" fmla="*/ 6857999 h 6857999"/>
              <a:gd name="connsiteX5" fmla="*/ 0 w 8130198"/>
              <a:gd name="connsiteY5" fmla="*/ 637536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30198" h="6857999">
                <a:moveTo>
                  <a:pt x="0" y="0"/>
                </a:moveTo>
                <a:lnTo>
                  <a:pt x="7241014" y="0"/>
                </a:lnTo>
                <a:lnTo>
                  <a:pt x="8130198" y="0"/>
                </a:lnTo>
                <a:lnTo>
                  <a:pt x="8130198" y="6857999"/>
                </a:lnTo>
                <a:lnTo>
                  <a:pt x="0" y="6857999"/>
                </a:lnTo>
                <a:lnTo>
                  <a:pt x="0" y="6375361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EC179BE-1E92-4E02-BAB7-5557B73284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19575" y="1276350"/>
            <a:ext cx="7781925" cy="4727003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kumimoji="1" lang="ja-JP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自己紹介（２分）</a:t>
            </a:r>
            <a:endParaRPr kumimoji="1" lang="en-US" altLang="ja-JP" sz="2800" dirty="0">
              <a:solidFill>
                <a:schemeClr val="tx1">
                  <a:lumMod val="95000"/>
                  <a:lumOff val="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kumimoji="1" lang="en-US" altLang="ja-JP" sz="2800" dirty="0">
              <a:solidFill>
                <a:schemeClr val="tx1">
                  <a:lumMod val="95000"/>
                  <a:lumOff val="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きっかけ </a:t>
            </a:r>
            <a:r>
              <a:rPr lang="en-US" altLang="ja-JP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&amp;</a:t>
            </a:r>
            <a:r>
              <a:rPr lang="ja-JP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 </a:t>
            </a:r>
            <a:r>
              <a:rPr lang="ja-JP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様々なチャンス（１０分）</a:t>
            </a:r>
            <a:endParaRPr lang="en-US" altLang="ja-JP" sz="2800" dirty="0">
              <a:solidFill>
                <a:schemeClr val="tx1">
                  <a:lumMod val="95000"/>
                  <a:lumOff val="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altLang="ja-JP" sz="2800" dirty="0">
              <a:solidFill>
                <a:schemeClr val="tx1">
                  <a:lumMod val="95000"/>
                  <a:lumOff val="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オープンデータ取組の成果（２分）</a:t>
            </a:r>
            <a:endParaRPr lang="en-US" altLang="ja-JP" sz="2800" dirty="0">
              <a:solidFill>
                <a:schemeClr val="tx1">
                  <a:lumMod val="95000"/>
                  <a:lumOff val="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altLang="ja-JP" sz="2800" dirty="0">
              <a:solidFill>
                <a:schemeClr val="tx1">
                  <a:lumMod val="95000"/>
                  <a:lumOff val="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ja-JP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最後に（</a:t>
            </a:r>
            <a:r>
              <a:rPr lang="en-US" altLang="ja-JP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1</a:t>
            </a:r>
            <a:r>
              <a:rPr lang="ja-JP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分）</a:t>
            </a:r>
            <a:endParaRPr lang="en-US" altLang="ja-JP" sz="2800" dirty="0">
              <a:solidFill>
                <a:schemeClr val="tx1">
                  <a:lumMod val="95000"/>
                  <a:lumOff val="5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en-US" altLang="ja-JP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9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シルエット が含まれている画像&#10;&#10;自動的に生成された説明">
            <a:extLst>
              <a:ext uri="{FF2B5EF4-FFF2-40B4-BE49-F238E27FC236}">
                <a16:creationId xmlns:a16="http://schemas.microsoft.com/office/drawing/2014/main" id="{FC6830BF-A9C3-4DB6-965E-F244E9CCCD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3391" r="9091"/>
          <a:stretch/>
        </p:blipFill>
        <p:spPr>
          <a:xfrm>
            <a:off x="20" y="-9515"/>
            <a:ext cx="12191980" cy="6857990"/>
          </a:xfrm>
          <a:prstGeom prst="rect">
            <a:avLst/>
          </a:prstGeom>
        </p:spPr>
      </p:pic>
      <p:sp>
        <p:nvSpPr>
          <p:cNvPr id="16" name="Rectangle 10">
            <a:extLst>
              <a:ext uri="{FF2B5EF4-FFF2-40B4-BE49-F238E27FC236}">
                <a16:creationId xmlns:a16="http://schemas.microsoft.com/office/drawing/2014/main" id="{CC146B38-3E4E-4A67-91CF-55DBCC51B4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rot="21420000">
            <a:off x="-153067" y="613608"/>
            <a:ext cx="8044107" cy="5638800"/>
          </a:xfrm>
          <a:custGeom>
            <a:avLst/>
            <a:gdLst/>
            <a:ahLst/>
            <a:cxnLst/>
            <a:rect l="l" t="t" r="r" b="b"/>
            <a:pathLst>
              <a:path w="8044107" h="5638800">
                <a:moveTo>
                  <a:pt x="8044107" y="0"/>
                </a:moveTo>
                <a:lnTo>
                  <a:pt x="8044107" y="5638800"/>
                </a:lnTo>
                <a:lnTo>
                  <a:pt x="0" y="5638800"/>
                </a:lnTo>
                <a:lnTo>
                  <a:pt x="295517" y="0"/>
                </a:ln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3E70229-A626-4940-914D-78394B101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420000">
            <a:off x="486113" y="1220999"/>
            <a:ext cx="6851188" cy="1151965"/>
          </a:xfrm>
        </p:spPr>
        <p:txBody>
          <a:bodyPr>
            <a:normAutofit/>
          </a:bodyPr>
          <a:lstStyle/>
          <a:p>
            <a:r>
              <a:rPr lang="ja-JP" altLang="en-US" sz="420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きっかけ </a:t>
            </a:r>
            <a:endParaRPr kumimoji="1" lang="ja-JP" altLang="en-US" sz="4200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00F56-6346-4BFC-9D14-E2BEEBBAE64F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21420000">
            <a:off x="545363" y="2212718"/>
            <a:ext cx="5727995" cy="3386741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ja-JP" altLang="en-US" sz="28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字界の情報公開請求（</a:t>
            </a:r>
            <a:r>
              <a:rPr lang="en-US" altLang="ja-JP" sz="28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2015</a:t>
            </a:r>
            <a:r>
              <a:rPr lang="ja-JP" altLang="en-US" sz="28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夏）</a:t>
            </a:r>
            <a:endParaRPr lang="en-US" altLang="ja-JP" sz="2800" cap="none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>
              <a:buClr>
                <a:schemeClr val="bg1"/>
              </a:buClr>
            </a:pPr>
            <a:r>
              <a:rPr lang="ja-JP" altLang="en-US" sz="28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自治体統計セミナー参加</a:t>
            </a:r>
            <a:endParaRPr lang="en-US" altLang="ja-JP" sz="2800" cap="none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0" indent="0">
              <a:buClr>
                <a:schemeClr val="bg1"/>
              </a:buClr>
              <a:buNone/>
            </a:pPr>
            <a:r>
              <a:rPr lang="ja-JP" altLang="en-US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「自治体におけるｵｰﾌﾟﾝﾃﾞｰﾀの取り組みと課題」</a:t>
            </a:r>
            <a:r>
              <a:rPr lang="en-US" altLang="ja-JP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(2015</a:t>
            </a:r>
            <a:r>
              <a:rPr lang="ja-JP" altLang="en-US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</a:t>
            </a:r>
            <a:r>
              <a:rPr lang="ja-JP" altLang="en-US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月）</a:t>
            </a:r>
            <a:endParaRPr lang="en-US" altLang="ja-JP" cap="none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0" indent="0">
              <a:buClr>
                <a:schemeClr val="bg1"/>
              </a:buClr>
              <a:buNone/>
            </a:pPr>
            <a:r>
              <a:rPr lang="en-US" altLang="ja-JP" sz="16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https://www.hosei.ac.jp/toukei/20150805seminar.pdf</a:t>
            </a:r>
          </a:p>
          <a:p>
            <a:pPr marL="0" indent="0">
              <a:buClr>
                <a:schemeClr val="bg1"/>
              </a:buClr>
              <a:buNone/>
            </a:pPr>
            <a:endParaRPr lang="en-US" altLang="ja-JP" sz="2800" cap="none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AC07D7E-7B81-4C73-8D31-7CC59DD320B5}"/>
              </a:ext>
            </a:extLst>
          </p:cNvPr>
          <p:cNvSpPr txBox="1"/>
          <p:nvPr/>
        </p:nvSpPr>
        <p:spPr>
          <a:xfrm>
            <a:off x="6423443" y="2139295"/>
            <a:ext cx="5781674" cy="4739759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u="sng" dirty="0">
                <a:solidFill>
                  <a:schemeClr val="accent1">
                    <a:lumMod val="75000"/>
                  </a:schemeClr>
                </a:solidFill>
              </a:rPr>
              <a:t>オープンデータ推進の動き</a:t>
            </a:r>
            <a:endParaRPr kumimoji="1" lang="en-US" altLang="ja-JP" sz="2400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sz="2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情報公開請求について相談を受ける</a:t>
            </a: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sz="2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データを出さない理由を探していた</a:t>
            </a: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sz="2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公開できない理由がないことを説明</a:t>
            </a: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sz="2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次回以降の事務手間について考えてもらう</a:t>
            </a: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sz="2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公開したものをオープンデータにして業務効率化</a:t>
            </a: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sz="2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オープンデータについて、先進自治体の事例を紹介し安心してもらう</a:t>
            </a: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sz="2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オープンデータ化を実現</a:t>
            </a: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endParaRPr kumimoji="1" lang="en-US" altLang="ja-JP" sz="2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0050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名刺, テキスト が含まれている画像&#10;&#10;自動的に生成された説明">
            <a:extLst>
              <a:ext uri="{FF2B5EF4-FFF2-40B4-BE49-F238E27FC236}">
                <a16:creationId xmlns:a16="http://schemas.microsoft.com/office/drawing/2014/main" id="{2BF49C22-7CF0-43C5-94EE-5C9CEAF578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4897" r="9091" b="23966"/>
          <a:stretch/>
        </p:blipFill>
        <p:spPr>
          <a:xfrm>
            <a:off x="20" y="10170"/>
            <a:ext cx="12191980" cy="6857990"/>
          </a:xfrm>
          <a:prstGeom prst="rect">
            <a:avLst/>
          </a:prstGeom>
        </p:spPr>
      </p:pic>
      <p:sp>
        <p:nvSpPr>
          <p:cNvPr id="13" name="Rectangle 10">
            <a:extLst>
              <a:ext uri="{FF2B5EF4-FFF2-40B4-BE49-F238E27FC236}">
                <a16:creationId xmlns:a16="http://schemas.microsoft.com/office/drawing/2014/main" id="{CC146B38-3E4E-4A67-91CF-55DBCC51B4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rot="21420000">
            <a:off x="-153067" y="613608"/>
            <a:ext cx="8044107" cy="5638800"/>
          </a:xfrm>
          <a:custGeom>
            <a:avLst/>
            <a:gdLst/>
            <a:ahLst/>
            <a:cxnLst/>
            <a:rect l="l" t="t" r="r" b="b"/>
            <a:pathLst>
              <a:path w="8044107" h="5638800">
                <a:moveTo>
                  <a:pt x="8044107" y="0"/>
                </a:moveTo>
                <a:lnTo>
                  <a:pt x="8044107" y="5638800"/>
                </a:lnTo>
                <a:lnTo>
                  <a:pt x="0" y="5638800"/>
                </a:lnTo>
                <a:lnTo>
                  <a:pt x="295517" y="0"/>
                </a:ln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3E70229-A626-4940-914D-78394B101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420000">
            <a:off x="486113" y="1220999"/>
            <a:ext cx="6851188" cy="1151965"/>
          </a:xfrm>
        </p:spPr>
        <p:txBody>
          <a:bodyPr>
            <a:normAutofit/>
          </a:bodyPr>
          <a:lstStyle/>
          <a:p>
            <a:r>
              <a:rPr lang="ja-JP" altLang="en-US" sz="380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様々なチャンス　１</a:t>
            </a:r>
            <a:endParaRPr kumimoji="1" lang="ja-JP" altLang="en-US" sz="3800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00F56-6346-4BFC-9D14-E2BEEBBAE64F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21420000">
            <a:off x="482107" y="2209612"/>
            <a:ext cx="6859199" cy="2944652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埼玉県ｵｰﾌﾟﾝﾃﾞｰﾀﾜｰｷﾝｸﾞｸﾞﾙｰﾌﾟ途中参加（</a:t>
            </a:r>
            <a:r>
              <a:rPr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2016</a:t>
            </a: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月）</a:t>
            </a:r>
          </a:p>
          <a:p>
            <a:pPr>
              <a:buClr>
                <a:schemeClr val="bg1"/>
              </a:buClr>
            </a:pP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埼玉県ｵｰﾌﾟﾝﾃﾞｰﾀｾﾐﾅｰ参加（</a:t>
            </a:r>
            <a:r>
              <a:rPr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2016</a:t>
            </a: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</a:t>
            </a: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月）</a:t>
            </a:r>
          </a:p>
          <a:p>
            <a:pPr>
              <a:buClr>
                <a:schemeClr val="bg1"/>
              </a:buClr>
            </a:pP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埼玉県ｵｰﾌﾟﾝﾃﾞｰﾀﾎﾟｰﾀﾙｻｲﾄ公開（</a:t>
            </a:r>
            <a:r>
              <a:rPr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2016</a:t>
            </a: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</a:t>
            </a: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月）</a:t>
            </a:r>
          </a:p>
          <a:p>
            <a:pPr>
              <a:buClr>
                <a:schemeClr val="bg1"/>
              </a:buClr>
            </a:pP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官民ﾃﾞｰﾀ活用促進基本法施行（</a:t>
            </a:r>
            <a:r>
              <a:rPr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2016</a:t>
            </a: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</a:t>
            </a:r>
            <a:r>
              <a:rPr lang="ja-JP" altLang="en-US" sz="24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月）</a:t>
            </a:r>
            <a:endParaRPr lang="en-US" altLang="ja-JP" sz="1800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0" name="コンテンツ プレースホルダー 5">
            <a:extLst>
              <a:ext uri="{FF2B5EF4-FFF2-40B4-BE49-F238E27FC236}">
                <a16:creationId xmlns:a16="http://schemas.microsoft.com/office/drawing/2014/main" id="{3BEBE8C2-0B4A-41B9-A8F2-CFD25D46B3AF}"/>
              </a:ext>
            </a:extLst>
          </p:cNvPr>
          <p:cNvSpPr txBox="1">
            <a:spLocks/>
          </p:cNvSpPr>
          <p:nvPr/>
        </p:nvSpPr>
        <p:spPr>
          <a:xfrm>
            <a:off x="7124680" y="3446531"/>
            <a:ext cx="5067300" cy="3419475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400" u="sng" cap="none" dirty="0">
                <a:solidFill>
                  <a:schemeClr val="accent1">
                    <a:lumMod val="75000"/>
                  </a:schemeClr>
                </a:solidFill>
              </a:rPr>
              <a:t>オープンデータ推進の動き</a:t>
            </a:r>
            <a:endParaRPr lang="en-US" altLang="ja-JP" sz="2400" cap="none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共通フォーマット（案）の検討開始</a:t>
            </a:r>
            <a:endParaRPr lang="en-US" altLang="ja-JP" cap="none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事務量軽減のため県オープンデータサイトと「ふかや</a:t>
            </a:r>
            <a:r>
              <a:rPr lang="en-US" altLang="ja-JP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Map</a:t>
            </a:r>
            <a:r>
              <a:rPr lang="ja-JP" altLang="en-US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」の連携を業者へ打診</a:t>
            </a:r>
            <a:endParaRPr lang="en-US" altLang="ja-JP" cap="none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庁内へオープンデータ提供の協力依頼</a:t>
            </a:r>
            <a:endParaRPr lang="en-US" altLang="ja-JP" cap="none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0" indent="0">
              <a:buNone/>
            </a:pPr>
            <a:endParaRPr lang="en-US" altLang="ja-JP" cap="none" dirty="0"/>
          </a:p>
        </p:txBody>
      </p:sp>
    </p:spTree>
    <p:extLst>
      <p:ext uri="{BB962C8B-B14F-4D97-AF65-F5344CB8AC3E}">
        <p14:creationId xmlns:p14="http://schemas.microsoft.com/office/powerpoint/2010/main" val="736459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名刺, テキスト が含まれている画像&#10;&#10;自動的に生成された説明">
            <a:extLst>
              <a:ext uri="{FF2B5EF4-FFF2-40B4-BE49-F238E27FC236}">
                <a16:creationId xmlns:a16="http://schemas.microsoft.com/office/drawing/2014/main" id="{2BF49C22-7CF0-43C5-94EE-5C9CEAF578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4897" r="9091" b="2396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3" name="Rectangle 10">
            <a:extLst>
              <a:ext uri="{FF2B5EF4-FFF2-40B4-BE49-F238E27FC236}">
                <a16:creationId xmlns:a16="http://schemas.microsoft.com/office/drawing/2014/main" id="{CC146B38-3E4E-4A67-91CF-55DBCC51B4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rot="21420000">
            <a:off x="-153067" y="613608"/>
            <a:ext cx="8044107" cy="5638800"/>
          </a:xfrm>
          <a:custGeom>
            <a:avLst/>
            <a:gdLst/>
            <a:ahLst/>
            <a:cxnLst/>
            <a:rect l="l" t="t" r="r" b="b"/>
            <a:pathLst>
              <a:path w="8044107" h="5638800">
                <a:moveTo>
                  <a:pt x="8044107" y="0"/>
                </a:moveTo>
                <a:lnTo>
                  <a:pt x="8044107" y="5638800"/>
                </a:lnTo>
                <a:lnTo>
                  <a:pt x="0" y="5638800"/>
                </a:lnTo>
                <a:lnTo>
                  <a:pt x="295517" y="0"/>
                </a:lnTo>
                <a:close/>
              </a:path>
            </a:pathLst>
          </a:custGeom>
          <a:solidFill>
            <a:schemeClr val="accent1">
              <a:alpha val="8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3E70229-A626-4940-914D-78394B101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420000">
            <a:off x="486113" y="1220999"/>
            <a:ext cx="6851188" cy="1151965"/>
          </a:xfrm>
        </p:spPr>
        <p:txBody>
          <a:bodyPr>
            <a:normAutofit/>
          </a:bodyPr>
          <a:lstStyle/>
          <a:p>
            <a:r>
              <a:rPr lang="ja-JP" altLang="en-US" sz="3800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 様々なチャンス　２</a:t>
            </a:r>
            <a:endParaRPr kumimoji="1" lang="ja-JP" altLang="en-US" sz="3800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00F56-6346-4BFC-9D14-E2BEEBBAE64F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21420000">
            <a:off x="533020" y="2211329"/>
            <a:ext cx="6859199" cy="2944652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</a:pP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県と市町村で共通ﾌｫｰﾏｯﾄのｵｰﾌﾟﾝﾃﾞｰﾀを公開（</a:t>
            </a:r>
            <a:r>
              <a:rPr lang="en-US" altLang="ja-JP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2017</a:t>
            </a: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月）</a:t>
            </a:r>
          </a:p>
          <a:p>
            <a:pPr>
              <a:buClr>
                <a:schemeClr val="bg1"/>
              </a:buClr>
            </a:pP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ふかや</a:t>
            </a:r>
            <a:r>
              <a:rPr lang="en-US" altLang="ja-JP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Map</a:t>
            </a: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ｵｰﾌﾟﾝﾃﾞｰﾀ対応（</a:t>
            </a:r>
            <a:r>
              <a:rPr lang="en-US" altLang="ja-JP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2017</a:t>
            </a: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</a:t>
            </a: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</a:t>
            </a:r>
            <a:r>
              <a:rPr lang="en-US" altLang="ja-JP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28</a:t>
            </a: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日）</a:t>
            </a:r>
          </a:p>
          <a:p>
            <a:pPr>
              <a:buClr>
                <a:schemeClr val="bg1"/>
              </a:buClr>
            </a:pP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航空写真ﾃﾞｰﾀ公開ﾘｸｴｽﾄ（</a:t>
            </a:r>
            <a:r>
              <a:rPr lang="en-US" altLang="ja-JP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2018</a:t>
            </a: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</a:t>
            </a:r>
            <a:r>
              <a:rPr lang="ja-JP" altLang="en-US" sz="2400" cap="none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月）</a:t>
            </a:r>
          </a:p>
          <a:p>
            <a:endParaRPr lang="ja-JP" altLang="en-US" sz="1800" cap="none" dirty="0">
              <a:solidFill>
                <a:schemeClr val="bg1"/>
              </a:solidFill>
            </a:endParaRPr>
          </a:p>
        </p:txBody>
      </p:sp>
      <p:sp>
        <p:nvSpPr>
          <p:cNvPr id="10" name="コンテンツ プレースホルダー 5">
            <a:extLst>
              <a:ext uri="{FF2B5EF4-FFF2-40B4-BE49-F238E27FC236}">
                <a16:creationId xmlns:a16="http://schemas.microsoft.com/office/drawing/2014/main" id="{3BEBE8C2-0B4A-41B9-A8F2-CFD25D46B3AF}"/>
              </a:ext>
            </a:extLst>
          </p:cNvPr>
          <p:cNvSpPr txBox="1">
            <a:spLocks/>
          </p:cNvSpPr>
          <p:nvPr/>
        </p:nvSpPr>
        <p:spPr>
          <a:xfrm>
            <a:off x="7124680" y="3446531"/>
            <a:ext cx="5067300" cy="3419475"/>
          </a:xfrm>
          <a:prstGeom prst="rect">
            <a:avLst/>
          </a:prstGeom>
          <a:solidFill>
            <a:srgbClr val="FFFFFF">
              <a:alpha val="89804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kumimoji="1"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400" u="sng" cap="none" dirty="0">
                <a:solidFill>
                  <a:schemeClr val="accent1">
                    <a:lumMod val="75000"/>
                  </a:schemeClr>
                </a:solidFill>
              </a:rPr>
              <a:t>オープンデータ推進の動き</a:t>
            </a:r>
            <a:endParaRPr lang="en-US" altLang="ja-JP" sz="2400" cap="none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連携の必要性を上司に訴える</a:t>
            </a:r>
            <a:endParaRPr lang="en-US" altLang="ja-JP" cap="none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執行残で「ふかや</a:t>
            </a:r>
            <a:r>
              <a:rPr lang="en-US" altLang="ja-JP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Map</a:t>
            </a:r>
            <a:r>
              <a:rPr lang="ja-JP" altLang="en-US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」の改修を行う</a:t>
            </a:r>
            <a:endParaRPr lang="en-US" altLang="ja-JP" cap="none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航空写真データ公開について担当課に協力依頼</a:t>
            </a:r>
            <a:endParaRPr lang="en-US" altLang="ja-JP" cap="none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ja-JP" altLang="en-US" cap="none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航空写真の提供方法検討</a:t>
            </a:r>
            <a:endParaRPr lang="en-US" altLang="ja-JP" cap="none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pPr marL="0" indent="0">
              <a:buNone/>
            </a:pPr>
            <a:endParaRPr lang="en-US" altLang="ja-JP" cap="none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FA6BD77C-F4BA-4A0E-BF60-73F7EB0D0DAD}"/>
              </a:ext>
            </a:extLst>
          </p:cNvPr>
          <p:cNvCxnSpPr>
            <a:cxnSpLocks/>
          </p:cNvCxnSpPr>
          <p:nvPr/>
        </p:nvCxnSpPr>
        <p:spPr>
          <a:xfrm flipV="1">
            <a:off x="1595314" y="4781550"/>
            <a:ext cx="1138361" cy="76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20169F3-4164-4BB3-8FF7-9D400F9EB35E}"/>
              </a:ext>
            </a:extLst>
          </p:cNvPr>
          <p:cNvSpPr txBox="1"/>
          <p:nvPr/>
        </p:nvSpPr>
        <p:spPr>
          <a:xfrm rot="21386364">
            <a:off x="1785085" y="4909734"/>
            <a:ext cx="5032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ｵｰﾌﾟﾝﾃﾞｰﾀとしてﾒﾃﾞｨｱ渡し開始（</a:t>
            </a:r>
            <a:r>
              <a:rPr lang="en-US" altLang="ja-JP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2018</a:t>
            </a:r>
            <a:r>
              <a:rPr lang="ja-JP" altLang="en-US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月）</a:t>
            </a:r>
            <a:endParaRPr lang="en-US" altLang="ja-JP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en-US" altLang="ja-JP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Web</a:t>
            </a:r>
            <a:r>
              <a:rPr lang="ja-JP" altLang="en-US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でﾀﾞｳﾝﾛｰﾄﾞ可能に（</a:t>
            </a:r>
            <a:r>
              <a:rPr lang="en-US" altLang="ja-JP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2018</a:t>
            </a:r>
            <a:r>
              <a:rPr lang="ja-JP" altLang="en-US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年</a:t>
            </a:r>
            <a:r>
              <a:rPr lang="en-US" altLang="ja-JP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11</a:t>
            </a:r>
            <a:r>
              <a:rPr lang="ja-JP" altLang="en-US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月）</a:t>
            </a:r>
          </a:p>
        </p:txBody>
      </p:sp>
    </p:spTree>
    <p:extLst>
      <p:ext uri="{BB962C8B-B14F-4D97-AF65-F5344CB8AC3E}">
        <p14:creationId xmlns:p14="http://schemas.microsoft.com/office/powerpoint/2010/main" val="4192945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1">
                <a:shade val="48000"/>
                <a:satMod val="110000"/>
                <a:lumMod val="40000"/>
              </a:schemeClr>
              <a:schemeClr val="bg1">
                <a:tint val="90000"/>
                <a:lumMod val="106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349E298F-458F-4763-8A33-26CCCD5F40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54" t="30742" r="22273" b="9099"/>
          <a:stretch/>
        </p:blipFill>
        <p:spPr>
          <a:xfrm>
            <a:off x="20342" y="-1057321"/>
            <a:ext cx="7023100" cy="4419600"/>
          </a:xfrm>
          <a:prstGeom prst="rect">
            <a:avLst/>
          </a:prstGeom>
          <a:ln>
            <a:noFill/>
          </a:ln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AC03CADB-4F7A-437C-889F-9C87E3F1E2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250" b="40577"/>
          <a:stretch/>
        </p:blipFill>
        <p:spPr>
          <a:xfrm>
            <a:off x="5935189" y="489045"/>
            <a:ext cx="5794811" cy="3980612"/>
          </a:xfrm>
          <a:prstGeom prst="rect">
            <a:avLst/>
          </a:prstGeom>
          <a:ln>
            <a:noFill/>
          </a:ln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19075C07-CFB6-4B00-8D9D-38D8FB766C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2134" y="4109680"/>
            <a:ext cx="11730000" cy="2299058"/>
          </a:xfrm>
          <a:prstGeom prst="rect">
            <a:avLst/>
          </a:pr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7584D55-3421-4DFE-A74D-D71E381C2E40}"/>
              </a:ext>
            </a:extLst>
          </p:cNvPr>
          <p:cNvSpPr/>
          <p:nvPr/>
        </p:nvSpPr>
        <p:spPr>
          <a:xfrm>
            <a:off x="1560266" y="2479351"/>
            <a:ext cx="4292600" cy="390594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16F7771B-6FB1-40CF-A204-B533F1199507}"/>
              </a:ext>
            </a:extLst>
          </p:cNvPr>
          <p:cNvSpPr/>
          <p:nvPr/>
        </p:nvSpPr>
        <p:spPr>
          <a:xfrm>
            <a:off x="6866466" y="2153715"/>
            <a:ext cx="4851400" cy="355823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929DCDF3-6DD7-4275-B623-F1F1B1EA18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3442" y="4270708"/>
            <a:ext cx="3482994" cy="692181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567CBBA2-792E-46E9-AF72-8A0E3403550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842" r="2578"/>
          <a:stretch/>
        </p:blipFill>
        <p:spPr>
          <a:xfrm>
            <a:off x="1584940" y="4270708"/>
            <a:ext cx="2733949" cy="752747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49F2828-8BAD-4688-B9A8-3A786E7408CD}"/>
              </a:ext>
            </a:extLst>
          </p:cNvPr>
          <p:cNvSpPr txBox="1"/>
          <p:nvPr/>
        </p:nvSpPr>
        <p:spPr>
          <a:xfrm>
            <a:off x="838200" y="5200839"/>
            <a:ext cx="10039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 </a:t>
            </a:r>
            <a:r>
              <a:rPr lang="en-US" altLang="ja-JP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https://fukaya.geocloud.jp/webgis/OpenData/Download/Kml/23/0</a:t>
            </a:r>
            <a:endParaRPr kumimoji="1" lang="ja-JP" alt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5" name="グラフィックス 44" descr="矢印: 緩い曲線">
            <a:extLst>
              <a:ext uri="{FF2B5EF4-FFF2-40B4-BE49-F238E27FC236}">
                <a16:creationId xmlns:a16="http://schemas.microsoft.com/office/drawing/2014/main" id="{A5203B32-BA4C-457A-93F9-D9A9FBFB245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3200" y="4572000"/>
            <a:ext cx="914400" cy="914400"/>
          </a:xfrm>
          <a:prstGeom prst="rect">
            <a:avLst/>
          </a:prstGeom>
        </p:spPr>
      </p:pic>
      <p:pic>
        <p:nvPicPr>
          <p:cNvPr id="68" name="グラフィックス 67" descr="矢印: 緩い曲線">
            <a:extLst>
              <a:ext uri="{FF2B5EF4-FFF2-40B4-BE49-F238E27FC236}">
                <a16:creationId xmlns:a16="http://schemas.microsoft.com/office/drawing/2014/main" id="{BD4B45D1-9DDE-40C1-A072-5C4D7214D5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0800000">
            <a:off x="5254816" y="4038662"/>
            <a:ext cx="914400" cy="914400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FD64D370-B3B1-4767-8273-10EAD2E4A4A1}"/>
              </a:ext>
            </a:extLst>
          </p:cNvPr>
          <p:cNvSpPr txBox="1"/>
          <p:nvPr/>
        </p:nvSpPr>
        <p:spPr>
          <a:xfrm>
            <a:off x="733425" y="5873334"/>
            <a:ext cx="10322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ふかや</a:t>
            </a:r>
            <a:r>
              <a:rPr kumimoji="1" lang="en-US" altLang="ja-JP" sz="20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Map</a:t>
            </a:r>
            <a:r>
              <a:rPr kumimoji="1" lang="ja-JP" altLang="en-US" sz="2000" dirty="0">
                <a:solidFill>
                  <a:schemeClr val="bg1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の掲載・更新と同時にオープンデータの掲載・更新を依頼できる業務フローへ</a:t>
            </a:r>
            <a:endParaRPr kumimoji="1" lang="ja-JP" altLang="en-US" dirty="0">
              <a:solidFill>
                <a:schemeClr val="bg1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0915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E44715A6-8A4C-497C-ACCD-C0A89437AFC9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65391644"/>
              </p:ext>
            </p:extLst>
          </p:nvPr>
        </p:nvGraphicFramePr>
        <p:xfrm>
          <a:off x="352995" y="1594449"/>
          <a:ext cx="2620320" cy="16932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6353">
                  <a:extLst>
                    <a:ext uri="{9D8B030D-6E8A-4147-A177-3AD203B41FA5}">
                      <a16:colId xmlns:a16="http://schemas.microsoft.com/office/drawing/2014/main" val="1236802955"/>
                    </a:ext>
                  </a:extLst>
                </a:gridCol>
                <a:gridCol w="1123967">
                  <a:extLst>
                    <a:ext uri="{9D8B030D-6E8A-4147-A177-3AD203B41FA5}">
                      <a16:colId xmlns:a16="http://schemas.microsoft.com/office/drawing/2014/main" val="60877917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データ名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ダウンロード数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9355785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Csv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124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2899509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Kml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126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0063929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Shp</a:t>
                      </a:r>
                      <a:r>
                        <a:rPr lang="en-US" sz="11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/Line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6187262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Shp</a:t>
                      </a:r>
                      <a:r>
                        <a:rPr lang="en-US" sz="11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/Point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10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97838109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 err="1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Shp</a:t>
                      </a:r>
                      <a:r>
                        <a:rPr lang="en-US" sz="11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/Polygon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2137098"/>
                  </a:ext>
                </a:extLst>
              </a:tr>
              <a:tr h="32168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総計</a:t>
                      </a:r>
                      <a:endParaRPr lang="ja-JP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266</a:t>
                      </a:r>
                      <a:endParaRPr lang="en-US" altLang="ja-JP" sz="1100" b="1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60491821"/>
                  </a:ext>
                </a:extLst>
              </a:tr>
            </a:tbl>
          </a:graphicData>
        </a:graphic>
      </p:graphicFrame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E9552C9D-CDB9-471D-BEF1-3ECA05A6DCE9}"/>
              </a:ext>
            </a:extLst>
          </p:cNvPr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793492252"/>
              </p:ext>
            </p:extLst>
          </p:nvPr>
        </p:nvGraphicFramePr>
        <p:xfrm>
          <a:off x="3193079" y="1594449"/>
          <a:ext cx="3632200" cy="30093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1100">
                  <a:extLst>
                    <a:ext uri="{9D8B030D-6E8A-4147-A177-3AD203B41FA5}">
                      <a16:colId xmlns:a16="http://schemas.microsoft.com/office/drawing/2014/main" val="3862826635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49870823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地図名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ダウンロード数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1495609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AED</a:t>
                      </a:r>
                      <a:r>
                        <a:rPr lang="ja-JP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設置場所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39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2491566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コミュニティバス「くるリン」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124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54894823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観光地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17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47400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公共施設情報等</a:t>
                      </a:r>
                      <a:endParaRPr lang="zh-TW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18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4226837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工事情報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0987395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高齢者福祉施設</a:t>
                      </a:r>
                      <a:endParaRPr lang="zh-TW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19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9329795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地域グルメ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7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1109313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地域のお茶の間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7120023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駐車場・駐輪場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4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7459306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不耕作農地情報</a:t>
                      </a:r>
                      <a:endParaRPr lang="zh-TW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27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5232507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保育園・幼稚園情報</a:t>
                      </a:r>
                      <a:endParaRPr lang="ja-JP" altLang="en-US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endParaRPr lang="en-US" altLang="ja-JP" sz="1100" b="1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84565123"/>
                  </a:ext>
                </a:extLst>
              </a:tr>
              <a:tr h="32073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総計</a:t>
                      </a:r>
                      <a:endParaRPr lang="ja-JP" alt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266</a:t>
                      </a:r>
                      <a:endParaRPr lang="en-US" altLang="ja-JP" sz="1100" b="1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78278913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4D6AF0AF-8383-41DA-B7A8-C32F398FFA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42" r="2578"/>
          <a:stretch/>
        </p:blipFill>
        <p:spPr>
          <a:xfrm>
            <a:off x="239366" y="147491"/>
            <a:ext cx="2733949" cy="75274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3AF9C00-17F9-4D22-BDE9-A2BC182A0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1184" y="140867"/>
            <a:ext cx="3482994" cy="692181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3BC3802-A6DB-4939-8596-1AE9D3B67097}"/>
              </a:ext>
            </a:extLst>
          </p:cNvPr>
          <p:cNvSpPr txBox="1"/>
          <p:nvPr/>
        </p:nvSpPr>
        <p:spPr>
          <a:xfrm>
            <a:off x="239366" y="880767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3</a:t>
            </a:r>
            <a:r>
              <a:rPr kumimoji="1" lang="ja-JP" altLang="en-US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カ月のダウンロード数</a:t>
            </a:r>
            <a:r>
              <a:rPr kumimoji="1" lang="en-US" altLang="ja-JP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2018</a:t>
            </a:r>
            <a:r>
              <a:rPr kumimoji="1" lang="ja-JP" altLang="en-US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年</a:t>
            </a:r>
            <a:r>
              <a:rPr kumimoji="1" lang="en-US" altLang="ja-JP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12</a:t>
            </a:r>
            <a:r>
              <a:rPr kumimoji="1" lang="ja-JP" altLang="en-US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月～</a:t>
            </a:r>
            <a:r>
              <a:rPr kumimoji="1" lang="en-US" altLang="ja-JP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2019</a:t>
            </a:r>
            <a:r>
              <a:rPr kumimoji="1" lang="ja-JP" altLang="en-US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年</a:t>
            </a:r>
            <a:r>
              <a:rPr kumimoji="1" lang="en-US" altLang="ja-JP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2</a:t>
            </a:r>
            <a:r>
              <a:rPr kumimoji="1" lang="ja-JP" altLang="en-US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40CED25-91AF-457D-8084-CE20B6C101F6}"/>
              </a:ext>
            </a:extLst>
          </p:cNvPr>
          <p:cNvSpPr txBox="1"/>
          <p:nvPr/>
        </p:nvSpPr>
        <p:spPr>
          <a:xfrm>
            <a:off x="8247089" y="777215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2018</a:t>
            </a:r>
            <a:r>
              <a:rPr kumimoji="1" lang="ja-JP" altLang="en-US" dirty="0"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年度ダウンロード数</a:t>
            </a:r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D0878F3E-6579-4090-BB01-283C47820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125000"/>
              </p:ext>
            </p:extLst>
          </p:nvPr>
        </p:nvGraphicFramePr>
        <p:xfrm>
          <a:off x="8100644" y="1075442"/>
          <a:ext cx="2944075" cy="52202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55261">
                  <a:extLst>
                    <a:ext uri="{9D8B030D-6E8A-4147-A177-3AD203B41FA5}">
                      <a16:colId xmlns:a16="http://schemas.microsoft.com/office/drawing/2014/main" val="3836004405"/>
                    </a:ext>
                  </a:extLst>
                </a:gridCol>
                <a:gridCol w="588814">
                  <a:extLst>
                    <a:ext uri="{9D8B030D-6E8A-4147-A177-3AD203B41FA5}">
                      <a16:colId xmlns:a16="http://schemas.microsoft.com/office/drawing/2014/main" val="522189344"/>
                    </a:ext>
                  </a:extLst>
                </a:gridCol>
              </a:tblGrid>
              <a:tr h="19343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カタログデータ名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6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合計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3976721512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28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11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7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1576273042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28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12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7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1768338460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29</a:t>
                      </a:r>
                      <a:r>
                        <a:rPr lang="zh-TW" altLang="en-US" sz="6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10</a:t>
                      </a:r>
                      <a:r>
                        <a:rPr lang="zh-TW" altLang="en-US" sz="6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7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23718265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29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69733738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29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4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1992024182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29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64054580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29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7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8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2134536737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29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9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2080785342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5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2625242662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11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3098881368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12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2850532336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15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1834617056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4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13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249177361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13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1476147599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7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3437837292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8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10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3096053197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9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10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3409930225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31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3111536700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31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月工事情報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1824934771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イベントカレンダー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7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3361022919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ご当地キャラ情報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16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791576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広報誌</a:t>
                      </a:r>
                      <a:r>
                        <a:rPr 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URL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6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512450713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避難所（平成</a:t>
                      </a:r>
                      <a:r>
                        <a:rPr lang="en-US" altLang="zh-TW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27</a:t>
                      </a:r>
                      <a:r>
                        <a:rPr lang="zh-TW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年時点） </a:t>
                      </a:r>
                      <a:endParaRPr lang="zh-TW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19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1015882502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文化財一覧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7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641915756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字界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30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2387289550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小字界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88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3668788685"/>
                  </a:ext>
                </a:extLst>
              </a:tr>
              <a:tr h="17271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大字界</a:t>
                      </a:r>
                      <a:endParaRPr lang="ja-JP" altLang="en-US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u="none" strike="noStrike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54</a:t>
                      </a:r>
                      <a:endParaRPr lang="en-US" altLang="ja-JP" sz="6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3602204131"/>
                  </a:ext>
                </a:extLst>
              </a:tr>
              <a:tr h="36369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合計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u="none" strike="noStrike" dirty="0">
                          <a:effectLst/>
                          <a:latin typeface="UD デジタル 教科書体 N-R" panose="02020400000000000000" pitchFamily="17" charset="-128"/>
                          <a:ea typeface="UD デジタル 教科書体 N-R" panose="02020400000000000000" pitchFamily="17" charset="-128"/>
                        </a:rPr>
                        <a:t>370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-R" panose="02020400000000000000" pitchFamily="17" charset="-128"/>
                        <a:ea typeface="UD デジタル 教科書体 N-R" panose="02020400000000000000" pitchFamily="17" charset="-128"/>
                      </a:endParaRPr>
                    </a:p>
                  </a:txBody>
                  <a:tcPr marL="4549" marR="4549" marT="4549" marB="0" anchor="ctr"/>
                </a:tc>
                <a:extLst>
                  <a:ext uri="{0D108BD9-81ED-4DB2-BD59-A6C34878D82A}">
                    <a16:rowId xmlns:a16="http://schemas.microsoft.com/office/drawing/2014/main" val="252397048"/>
                  </a:ext>
                </a:extLst>
              </a:tr>
            </a:tbl>
          </a:graphicData>
        </a:graphic>
      </p:graphicFrame>
      <p:sp>
        <p:nvSpPr>
          <p:cNvPr id="16" name="思考の吹き出し: 雲形 15">
            <a:extLst>
              <a:ext uri="{FF2B5EF4-FFF2-40B4-BE49-F238E27FC236}">
                <a16:creationId xmlns:a16="http://schemas.microsoft.com/office/drawing/2014/main" id="{78E3D139-DEEE-42F3-A347-5D4AA030E2D7}"/>
              </a:ext>
            </a:extLst>
          </p:cNvPr>
          <p:cNvSpPr/>
          <p:nvPr/>
        </p:nvSpPr>
        <p:spPr>
          <a:xfrm>
            <a:off x="801384" y="3996647"/>
            <a:ext cx="2327027" cy="1510301"/>
          </a:xfrm>
          <a:prstGeom prst="cloudCallout">
            <a:avLst>
              <a:gd name="adj1" fmla="val 34798"/>
              <a:gd name="adj2" fmla="val -8103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３カ月で</a:t>
            </a:r>
            <a:r>
              <a:rPr kumimoji="1" lang="en-US" altLang="ja-JP" sz="2400" b="1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266</a:t>
            </a:r>
            <a:r>
              <a:rPr kumimoji="1" lang="ja-JP" altLang="en-US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ダウンロード</a:t>
            </a:r>
          </a:p>
        </p:txBody>
      </p:sp>
      <p:sp>
        <p:nvSpPr>
          <p:cNvPr id="17" name="思考の吹き出し: 雲形 16">
            <a:extLst>
              <a:ext uri="{FF2B5EF4-FFF2-40B4-BE49-F238E27FC236}">
                <a16:creationId xmlns:a16="http://schemas.microsoft.com/office/drawing/2014/main" id="{50441AA0-9CB6-4531-A00A-3C4DCF9632C3}"/>
              </a:ext>
            </a:extLst>
          </p:cNvPr>
          <p:cNvSpPr/>
          <p:nvPr/>
        </p:nvSpPr>
        <p:spPr>
          <a:xfrm>
            <a:off x="5404206" y="4602823"/>
            <a:ext cx="2301411" cy="1510301"/>
          </a:xfrm>
          <a:prstGeom prst="cloudCallout">
            <a:avLst>
              <a:gd name="adj1" fmla="val 60362"/>
              <a:gd name="adj2" fmla="val 48321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12</a:t>
            </a:r>
            <a:r>
              <a:rPr kumimoji="1" lang="ja-JP" altLang="en-US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カ月で</a:t>
            </a:r>
            <a:r>
              <a:rPr kumimoji="1" lang="en-US" altLang="ja-JP" sz="2400" b="1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370</a:t>
            </a:r>
            <a:r>
              <a:rPr kumimoji="1" lang="ja-JP" altLang="en-US" dirty="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ダウンロード</a:t>
            </a:r>
          </a:p>
        </p:txBody>
      </p:sp>
      <p:cxnSp>
        <p:nvCxnSpPr>
          <p:cNvPr id="3" name="直線コネクタ 2"/>
          <p:cNvCxnSpPr/>
          <p:nvPr/>
        </p:nvCxnSpPr>
        <p:spPr>
          <a:xfrm>
            <a:off x="7236823" y="523864"/>
            <a:ext cx="39188" cy="3982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971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C886762-16F0-4868-B83A-261746214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1" name="Freeform 11">
            <a:extLst>
              <a:ext uri="{FF2B5EF4-FFF2-40B4-BE49-F238E27FC236}">
                <a16:creationId xmlns:a16="http://schemas.microsoft.com/office/drawing/2014/main" id="{D2B54B4E-3454-4B76-B85A-8512B77298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7EFFE965-5586-4889-A74D-3A6080D04B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25">
            <a:extLst>
              <a:ext uri="{FF2B5EF4-FFF2-40B4-BE49-F238E27FC236}">
                <a16:creationId xmlns:a16="http://schemas.microsoft.com/office/drawing/2014/main" id="{5BC4125D-18D9-4A65-82B6-C24FE9434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A86DE327-0F45-4F54-BB6C-68A093CE5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19" name="5-Point Star 24">
            <a:extLst>
              <a:ext uri="{FF2B5EF4-FFF2-40B4-BE49-F238E27FC236}">
                <a16:creationId xmlns:a16="http://schemas.microsoft.com/office/drawing/2014/main" id="{795857C2-E6E7-405A-B5A3-4DE3B50A7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9988D056-2B72-4FAB-94FC-0FE979B0BA5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3"/>
          <a:srcRect b="3846"/>
          <a:stretch/>
        </p:blipFill>
        <p:spPr>
          <a:xfrm>
            <a:off x="-10140" y="-132705"/>
            <a:ext cx="12191980" cy="685799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BF37E64-678E-4AAC-82EB-281D0E37B3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240505"/>
            <a:ext cx="9232232" cy="2416682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DE89020-1D65-41D6-A8EC-8BB334A65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0513" y="3874678"/>
            <a:ext cx="7731297" cy="913890"/>
          </a:xfr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ja-JP" altLang="en-US" sz="5100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オープンデータ取組の成果</a:t>
            </a:r>
            <a:endParaRPr kumimoji="1" lang="en-US" altLang="ja-JP" sz="5100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3" name="5-Point Star 12">
            <a:extLst>
              <a:ext uri="{FF2B5EF4-FFF2-40B4-BE49-F238E27FC236}">
                <a16:creationId xmlns:a16="http://schemas.microsoft.com/office/drawing/2014/main" id="{3F315017-1C57-42D9-9FFB-A9CFD97F9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3590" y="3874678"/>
            <a:ext cx="788274" cy="730476"/>
          </a:xfrm>
          <a:prstGeom prst="star5">
            <a:avLst>
              <a:gd name="adj" fmla="val 25889"/>
              <a:gd name="hf" fmla="val 105146"/>
              <a:gd name="vf" fmla="val 110557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72E693C-DA6E-482C-8955-722AF944BEA6}"/>
              </a:ext>
            </a:extLst>
          </p:cNvPr>
          <p:cNvSpPr txBox="1"/>
          <p:nvPr/>
        </p:nvSpPr>
        <p:spPr>
          <a:xfrm>
            <a:off x="8942743" y="973921"/>
            <a:ext cx="2784444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出典：</a:t>
            </a:r>
            <a:r>
              <a:rPr kumimoji="1" lang="en-US" altLang="ja-JP" dirty="0"/>
              <a:t>Coaido119</a:t>
            </a:r>
            <a:r>
              <a:rPr kumimoji="1" lang="ja-JP" altLang="en-US" dirty="0"/>
              <a:t>　</a:t>
            </a:r>
            <a:r>
              <a:rPr lang="en-US" altLang="ja-JP" dirty="0">
                <a:solidFill>
                  <a:srgbClr val="FFFFFF"/>
                </a:solidFill>
              </a:rPr>
              <a:t>http://www.coaido119.com/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138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TM04033927[[fn=メイン イベント]]</Template>
  <TotalTime>0</TotalTime>
  <Words>752</Words>
  <Application>Microsoft Office PowerPoint</Application>
  <PresentationFormat>ワイド画面</PresentationFormat>
  <Paragraphs>184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21" baseType="lpstr">
      <vt:lpstr>ＭＳ Ｐゴシック</vt:lpstr>
      <vt:lpstr>UD デジタル 教科書体 N-B</vt:lpstr>
      <vt:lpstr>UD デジタル 教科書体 NK-B</vt:lpstr>
      <vt:lpstr>UD デジタル 教科書体 NK-R</vt:lpstr>
      <vt:lpstr>UD デジタル 教科書体 NP-B</vt:lpstr>
      <vt:lpstr>UD デジタル 教科書体 N-R</vt:lpstr>
      <vt:lpstr>游ゴシック</vt:lpstr>
      <vt:lpstr>Arial</vt:lpstr>
      <vt:lpstr>Impact</vt:lpstr>
      <vt:lpstr>Wingdings</vt:lpstr>
      <vt:lpstr>メイン イベント</vt:lpstr>
      <vt:lpstr>「ふかやMap」を活用した オープンデータ </vt:lpstr>
      <vt:lpstr>PowerPoint プレゼンテーション</vt:lpstr>
      <vt:lpstr>今日の流れ</vt:lpstr>
      <vt:lpstr>きっかけ </vt:lpstr>
      <vt:lpstr>様々なチャンス　１</vt:lpstr>
      <vt:lpstr> 様々なチャンス　２</vt:lpstr>
      <vt:lpstr>PowerPoint プレゼンテーション</vt:lpstr>
      <vt:lpstr>PowerPoint プレゼンテーション</vt:lpstr>
      <vt:lpstr>オープンデータ取組の成果</vt:lpstr>
      <vt:lpstr>最後に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2019-07-23T08:04:03Z</dcterms:created>
  <dcterms:modified xsi:type="dcterms:W3CDTF">2019-07-23T08:04:19Z</dcterms:modified>
</cp:coreProperties>
</file>